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303" r:id="rId3"/>
    <p:sldId id="298" r:id="rId4"/>
    <p:sldId id="316" r:id="rId5"/>
    <p:sldId id="320" r:id="rId6"/>
    <p:sldId id="304" r:id="rId7"/>
    <p:sldId id="321" r:id="rId8"/>
    <p:sldId id="311" r:id="rId9"/>
    <p:sldId id="307" r:id="rId10"/>
    <p:sldId id="322" r:id="rId11"/>
    <p:sldId id="323" r:id="rId12"/>
    <p:sldId id="324" r:id="rId13"/>
    <p:sldId id="325" r:id="rId14"/>
    <p:sldId id="326" r:id="rId15"/>
    <p:sldId id="330" r:id="rId16"/>
    <p:sldId id="329" r:id="rId17"/>
    <p:sldId id="333" r:id="rId18"/>
    <p:sldId id="332" r:id="rId19"/>
    <p:sldId id="334" r:id="rId20"/>
    <p:sldId id="331" r:id="rId21"/>
    <p:sldId id="337" r:id="rId22"/>
    <p:sldId id="336" r:id="rId23"/>
    <p:sldId id="338" r:id="rId24"/>
    <p:sldId id="335" r:id="rId25"/>
    <p:sldId id="340" r:id="rId26"/>
    <p:sldId id="339" r:id="rId27"/>
    <p:sldId id="341" r:id="rId28"/>
    <p:sldId id="328" r:id="rId29"/>
    <p:sldId id="343" r:id="rId30"/>
    <p:sldId id="342" r:id="rId31"/>
    <p:sldId id="344" r:id="rId32"/>
    <p:sldId id="327" r:id="rId33"/>
    <p:sldId id="345" r:id="rId34"/>
    <p:sldId id="346" r:id="rId35"/>
    <p:sldId id="297" r:id="rId36"/>
  </p:sldIdLst>
  <p:sldSz cx="12192000" cy="6858000"/>
  <p:notesSz cx="6858000" cy="9144000"/>
  <p:embeddedFontLst>
    <p:embeddedFont>
      <p:font typeface="等线" panose="02010600030101010101" pitchFamily="2" charset="-122"/>
      <p:regular r:id="rId38"/>
    </p:embeddedFont>
    <p:embeddedFont>
      <p:font typeface="等线 Light" panose="02010600030101010101" pitchFamily="2" charset="-122"/>
      <p:regular r:id="rId39"/>
    </p:embeddedFont>
    <p:embeddedFont>
      <p:font typeface="思源黑体 CN Bold" panose="020B0604020202020204" charset="-128"/>
      <p:bold r:id="rId40"/>
    </p:embeddedFont>
    <p:embeddedFont>
      <p:font typeface="思源黑体 CN Normal" panose="020B0604020202020204" charset="-128"/>
      <p:regular r:id="rId41"/>
    </p:embeddedFont>
    <p:embeddedFont>
      <p:font typeface="Modern No. 20" panose="02070704070505020303" pitchFamily="18" charset="0"/>
      <p:regular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78" userDrawn="1">
          <p15:clr>
            <a:srgbClr val="5ACBF0"/>
          </p15:clr>
        </p15:guide>
        <p15:guide id="2" pos="347" userDrawn="1">
          <p15:clr>
            <a:srgbClr val="5ACBF0"/>
          </p15:clr>
        </p15:guide>
        <p15:guide id="3" pos="438" userDrawn="1">
          <p15:clr>
            <a:srgbClr val="5ACBF0"/>
          </p15:clr>
        </p15:guide>
        <p15:guide id="4" pos="7296" userDrawn="1">
          <p15:clr>
            <a:srgbClr val="5ACBF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53CA51-FED2-4188-AF2F-C8A7DA596757}" v="2" dt="2024-04-30T14:22:58.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50" autoAdjust="0"/>
    <p:restoredTop sz="94660"/>
  </p:normalViewPr>
  <p:slideViewPr>
    <p:cSldViewPr snapToGrid="0" showGuides="1">
      <p:cViewPr varScale="1">
        <p:scale>
          <a:sx n="88" d="100"/>
          <a:sy n="88" d="100"/>
        </p:scale>
        <p:origin x="63" y="150"/>
      </p:cViewPr>
      <p:guideLst>
        <p:guide orient="horz" pos="4178"/>
        <p:guide pos="347"/>
        <p:guide pos="438"/>
        <p:guide pos="7296"/>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hal gupta" userId="9643b4dfcbb2d850" providerId="LiveId" clId="{8553CA51-FED2-4188-AF2F-C8A7DA596757}"/>
    <pc:docChg chg="undo custSel modSld">
      <pc:chgData name="nehal gupta" userId="9643b4dfcbb2d850" providerId="LiveId" clId="{8553CA51-FED2-4188-AF2F-C8A7DA596757}" dt="2024-04-30T14:23:52.163" v="126" actId="14100"/>
      <pc:docMkLst>
        <pc:docMk/>
      </pc:docMkLst>
      <pc:sldChg chg="addSp delSp modSp mod">
        <pc:chgData name="nehal gupta" userId="9643b4dfcbb2d850" providerId="LiveId" clId="{8553CA51-FED2-4188-AF2F-C8A7DA596757}" dt="2024-04-30T14:23:52.163" v="126" actId="14100"/>
        <pc:sldMkLst>
          <pc:docMk/>
          <pc:sldMk cId="262376307" sldId="256"/>
        </pc:sldMkLst>
        <pc:spChg chg="mod">
          <ac:chgData name="nehal gupta" userId="9643b4dfcbb2d850" providerId="LiveId" clId="{8553CA51-FED2-4188-AF2F-C8A7DA596757}" dt="2024-04-30T14:23:29.259" v="112" actId="1076"/>
          <ac:spMkLst>
            <pc:docMk/>
            <pc:sldMk cId="262376307" sldId="256"/>
            <ac:spMk id="13" creationId="{34F8C417-449B-45E7-A88E-2A9CE6EACC67}"/>
          </ac:spMkLst>
        </pc:spChg>
        <pc:spChg chg="add del">
          <ac:chgData name="nehal gupta" userId="9643b4dfcbb2d850" providerId="LiveId" clId="{8553CA51-FED2-4188-AF2F-C8A7DA596757}" dt="2024-04-30T14:21:40.130" v="1" actId="22"/>
          <ac:spMkLst>
            <pc:docMk/>
            <pc:sldMk cId="262376307" sldId="256"/>
            <ac:spMk id="14" creationId="{E1A8140E-D4A3-270E-F170-CA274983767E}"/>
          </ac:spMkLst>
        </pc:spChg>
        <pc:spChg chg="add mod">
          <ac:chgData name="nehal gupta" userId="9643b4dfcbb2d850" providerId="LiveId" clId="{8553CA51-FED2-4188-AF2F-C8A7DA596757}" dt="2024-04-30T14:23:52.163" v="126" actId="14100"/>
          <ac:spMkLst>
            <pc:docMk/>
            <pc:sldMk cId="262376307" sldId="256"/>
            <ac:spMk id="15" creationId="{E956F8DB-3E4F-63FE-77C6-3CB75E364B8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7375B-645A-4B83-93EC-8A3A766EDBB5}" type="datetimeFigureOut">
              <a:rPr lang="zh-CN" altLang="en-US" smtClean="0"/>
              <a:t>2024/4/30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F8934-6CED-46F5-B7D3-6CA103631274}" type="slidenum">
              <a:rPr lang="zh-CN" altLang="en-US" smtClean="0"/>
              <a:t>‹#›</a:t>
            </a:fld>
            <a:endParaRPr lang="zh-CN" altLang="en-US"/>
          </a:p>
        </p:txBody>
      </p:sp>
    </p:spTree>
    <p:extLst>
      <p:ext uri="{BB962C8B-B14F-4D97-AF65-F5344CB8AC3E}">
        <p14:creationId xmlns:p14="http://schemas.microsoft.com/office/powerpoint/2010/main" val="1378096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31F81-BA05-4D9F-989B-53DFD02D59C4}"/>
              </a:ext>
            </a:extLst>
          </p:cNvPr>
          <p:cNvSpPr>
            <a:spLocks noGrp="1"/>
          </p:cNvSpPr>
          <p:nvPr>
            <p:ph type="ctrTitle"/>
          </p:nvPr>
        </p:nvSpPr>
        <p:spPr>
          <a:xfrm>
            <a:off x="1524000" y="1122363"/>
            <a:ext cx="9144000" cy="2387600"/>
          </a:xfrm>
        </p:spPr>
        <p:txBody>
          <a:bodyPr anchor="t">
            <a:normAutofit/>
          </a:bodyPr>
          <a:lstStyle>
            <a:lvl1pPr algn="ctr">
              <a:defRPr sz="6000"/>
            </a:lvl1pPr>
          </a:lstStyle>
          <a:p>
            <a:r>
              <a:rPr lang="en-US" altLang="en-US"/>
              <a:t>Click here to edit master header styles</a:t>
            </a:r>
          </a:p>
        </p:txBody>
      </p:sp>
      <p:sp>
        <p:nvSpPr>
          <p:cNvPr id="3" name="副标题 2">
            <a:extLst>
              <a:ext uri="{FF2B5EF4-FFF2-40B4-BE49-F238E27FC236}">
                <a16:creationId xmlns:a16="http://schemas.microsoft.com/office/drawing/2014/main" id="{58A300C4-B498-442F-B1C6-197FDEA27612}"/>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en-US"/>
              <a:t>Click here to edit master subtitle styles</a:t>
            </a:r>
          </a:p>
        </p:txBody>
      </p:sp>
      <p:sp>
        <p:nvSpPr>
          <p:cNvPr id="4" name="日期占位符 3">
            <a:extLst>
              <a:ext uri="{FF2B5EF4-FFF2-40B4-BE49-F238E27FC236}">
                <a16:creationId xmlns:a16="http://schemas.microsoft.com/office/drawing/2014/main" id="{823A3BE2-8086-4E35-8247-F3B09E42656B}"/>
              </a:ext>
            </a:extLst>
          </p:cNvPr>
          <p:cNvSpPr>
            <a:spLocks noGrp="1"/>
          </p:cNvSpPr>
          <p:nvPr>
            <p:ph type="dt" sz="half" idx="10"/>
          </p:nvPr>
        </p:nvSpPr>
        <p:spPr/>
        <p:txBody>
          <a:bodyPr>
            <a:normAutofit/>
          </a:bodyPr>
          <a:lstStyle/>
          <a:p>
            <a:fld id="{583E8761-A14E-4E6E-B19C-D0ABAA7747FF}" type="datetimeFigureOut">
              <a:rPr lang="en-US" altLang="en-US" sz="1100" smtClean="0"/>
              <a:t>4/30/2024</a:t>
            </a:fld>
            <a:endParaRPr lang="zh-CN" altLang="en-US"/>
          </a:p>
        </p:txBody>
      </p:sp>
      <p:sp>
        <p:nvSpPr>
          <p:cNvPr id="5" name="页脚占位符 4">
            <a:extLst>
              <a:ext uri="{FF2B5EF4-FFF2-40B4-BE49-F238E27FC236}">
                <a16:creationId xmlns:a16="http://schemas.microsoft.com/office/drawing/2014/main" id="{FE7C54C2-2220-4FDD-96AF-9F2C86CF40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66BEA1-0B68-49F4-8126-59565AC634F0}"/>
              </a:ext>
            </a:extLst>
          </p:cNvPr>
          <p:cNvSpPr>
            <a:spLocks noGrp="1"/>
          </p:cNvSpPr>
          <p:nvPr>
            <p:ph type="sldNum" sz="quarter" idx="12"/>
          </p:nvPr>
        </p:nvSpPr>
        <p:spPr/>
        <p:txBody>
          <a:bodyPr>
            <a:normAutofit/>
          </a:body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297503173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A318F-0DBF-45E0-90D5-136565C553EA}"/>
              </a:ext>
            </a:extLst>
          </p:cNvPr>
          <p:cNvSpPr>
            <a:spLocks noGrp="1"/>
          </p:cNvSpPr>
          <p:nvPr>
            <p:ph type="title"/>
          </p:nvPr>
        </p:nvSpPr>
        <p:spPr/>
        <p:txBody>
          <a:bodyPr>
            <a:normAutofit/>
          </a:bodyPr>
          <a:lstStyle/>
          <a:p>
            <a:r>
              <a:rPr lang="en-US" altLang="en-US"/>
              <a:t>Click here to edit master header styles</a:t>
            </a:r>
          </a:p>
        </p:txBody>
      </p:sp>
      <p:sp>
        <p:nvSpPr>
          <p:cNvPr id="3" name="竖排文字占位符 2">
            <a:extLst>
              <a:ext uri="{FF2B5EF4-FFF2-40B4-BE49-F238E27FC236}">
                <a16:creationId xmlns:a16="http://schemas.microsoft.com/office/drawing/2014/main" id="{A2E66812-0B9A-4A58-9468-3979E993C35F}"/>
              </a:ext>
            </a:extLst>
          </p:cNvPr>
          <p:cNvSpPr>
            <a:spLocks noGrp="1"/>
          </p:cNvSpPr>
          <p:nvPr>
            <p:ph type="body" orient="vert" idx="1"/>
          </p:nvPr>
        </p:nvSpPr>
        <p:spPr/>
        <p:txBody>
          <a:bodyPr vert="vert">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0522063B-907C-413F-A4CE-E212B78089F6}"/>
              </a:ext>
            </a:extLst>
          </p:cNvPr>
          <p:cNvSpPr>
            <a:spLocks noGrp="1"/>
          </p:cNvSpPr>
          <p:nvPr>
            <p:ph type="dt" sz="half" idx="10"/>
          </p:nvPr>
        </p:nvSpPr>
        <p:spPr/>
        <p:txBody>
          <a:bodyPr>
            <a:normAutofit/>
          </a:bodyPr>
          <a:lstStyle/>
          <a:p>
            <a:fld id="{583E8761-A14E-4E6E-B19C-D0ABAA7747FF}" type="datetimeFigureOut">
              <a:rPr lang="en-US" altLang="en-US" sz="1100" smtClean="0"/>
              <a:t>4/30/2024</a:t>
            </a:fld>
            <a:endParaRPr lang="zh-CN" altLang="en-US"/>
          </a:p>
        </p:txBody>
      </p:sp>
      <p:sp>
        <p:nvSpPr>
          <p:cNvPr id="5" name="页脚占位符 4">
            <a:extLst>
              <a:ext uri="{FF2B5EF4-FFF2-40B4-BE49-F238E27FC236}">
                <a16:creationId xmlns:a16="http://schemas.microsoft.com/office/drawing/2014/main" id="{046F4393-2C42-42FA-9D36-F7E9965D27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87D32D-23B5-4784-9609-51F0849B60A8}"/>
              </a:ext>
            </a:extLst>
          </p:cNvPr>
          <p:cNvSpPr>
            <a:spLocks noGrp="1"/>
          </p:cNvSpPr>
          <p:nvPr>
            <p:ph type="sldNum" sz="quarter" idx="12"/>
          </p:nvPr>
        </p:nvSpPr>
        <p:spPr/>
        <p:txBody>
          <a:bodyPr>
            <a:normAutofit/>
          </a:body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145058209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6E22797-C0B6-4915-BE78-CC8078126554}"/>
              </a:ext>
            </a:extLst>
          </p:cNvPr>
          <p:cNvSpPr>
            <a:spLocks noGrp="1"/>
          </p:cNvSpPr>
          <p:nvPr>
            <p:ph type="title" orient="vert"/>
          </p:nvPr>
        </p:nvSpPr>
        <p:spPr>
          <a:xfrm>
            <a:off x="8724900" y="365125"/>
            <a:ext cx="2628900" cy="5811838"/>
          </a:xfrm>
        </p:spPr>
        <p:txBody>
          <a:bodyPr vert="vert">
            <a:normAutofit/>
          </a:bodyPr>
          <a:lstStyle/>
          <a:p>
            <a:r>
              <a:rPr lang="en-US" altLang="en-US"/>
              <a:t>Click here to edit master header styles</a:t>
            </a:r>
          </a:p>
        </p:txBody>
      </p:sp>
      <p:sp>
        <p:nvSpPr>
          <p:cNvPr id="3" name="竖排文字占位符 2">
            <a:extLst>
              <a:ext uri="{FF2B5EF4-FFF2-40B4-BE49-F238E27FC236}">
                <a16:creationId xmlns:a16="http://schemas.microsoft.com/office/drawing/2014/main" id="{9B7F8D00-25E2-40C5-AA11-F5279C1C5B1C}"/>
              </a:ext>
            </a:extLst>
          </p:cNvPr>
          <p:cNvSpPr>
            <a:spLocks noGrp="1"/>
          </p:cNvSpPr>
          <p:nvPr>
            <p:ph type="body" orient="vert" idx="1"/>
          </p:nvPr>
        </p:nvSpPr>
        <p:spPr>
          <a:xfrm>
            <a:off x="838200" y="365125"/>
            <a:ext cx="7734300" cy="5811838"/>
          </a:xfrm>
        </p:spPr>
        <p:txBody>
          <a:bodyPr vert="vert">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68408FE1-BE88-465D-9061-F051E05ED773}"/>
              </a:ext>
            </a:extLst>
          </p:cNvPr>
          <p:cNvSpPr>
            <a:spLocks noGrp="1"/>
          </p:cNvSpPr>
          <p:nvPr>
            <p:ph type="dt" sz="half" idx="10"/>
          </p:nvPr>
        </p:nvSpPr>
        <p:spPr/>
        <p:txBody>
          <a:bodyPr>
            <a:normAutofit/>
          </a:bodyPr>
          <a:lstStyle/>
          <a:p>
            <a:fld id="{583E8761-A14E-4E6E-B19C-D0ABAA7747FF}" type="datetimeFigureOut">
              <a:rPr lang="en-US" altLang="en-US" sz="1100" smtClean="0"/>
              <a:t>4/30/2024</a:t>
            </a:fld>
            <a:endParaRPr lang="zh-CN" altLang="en-US"/>
          </a:p>
        </p:txBody>
      </p:sp>
      <p:sp>
        <p:nvSpPr>
          <p:cNvPr id="5" name="页脚占位符 4">
            <a:extLst>
              <a:ext uri="{FF2B5EF4-FFF2-40B4-BE49-F238E27FC236}">
                <a16:creationId xmlns:a16="http://schemas.microsoft.com/office/drawing/2014/main" id="{BBAC08D0-E6F2-4C52-8BB3-CABA848BFE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822A45-3FF8-497B-AD7A-C0DF0AABA32C}"/>
              </a:ext>
            </a:extLst>
          </p:cNvPr>
          <p:cNvSpPr>
            <a:spLocks noGrp="1"/>
          </p:cNvSpPr>
          <p:nvPr>
            <p:ph type="sldNum" sz="quarter" idx="12"/>
          </p:nvPr>
        </p:nvSpPr>
        <p:spPr/>
        <p:txBody>
          <a:bodyPr>
            <a:normAutofit/>
          </a:body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10863022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E2D9A-4D63-4D13-A938-865B890BAE92}"/>
              </a:ext>
            </a:extLst>
          </p:cNvPr>
          <p:cNvSpPr>
            <a:spLocks noGrp="1"/>
          </p:cNvSpPr>
          <p:nvPr>
            <p:ph type="title"/>
          </p:nvPr>
        </p:nvSpPr>
        <p:spPr/>
        <p:txBody>
          <a:bodyPr>
            <a:normAutofit/>
          </a:bodyPr>
          <a:lstStyle/>
          <a:p>
            <a:r>
              <a:rPr lang="en-US" altLang="en-US"/>
              <a:t>Click here to edit master header styles</a:t>
            </a:r>
          </a:p>
        </p:txBody>
      </p:sp>
      <p:sp>
        <p:nvSpPr>
          <p:cNvPr id="3" name="内容占位符 2">
            <a:extLst>
              <a:ext uri="{FF2B5EF4-FFF2-40B4-BE49-F238E27FC236}">
                <a16:creationId xmlns:a16="http://schemas.microsoft.com/office/drawing/2014/main" id="{CB15C652-FB6D-4495-99FD-2CF2020CD88B}"/>
              </a:ext>
            </a:extLst>
          </p:cNvPr>
          <p:cNvSpPr>
            <a:spLocks noGrp="1"/>
          </p:cNvSpPr>
          <p:nvPr>
            <p:ph idx="1"/>
          </p:nvPr>
        </p:nvSpPr>
        <p:spPr/>
        <p:txBody>
          <a:bodyPr>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83C848E5-5D6E-4B21-AFBD-952EF8C2FF61}"/>
              </a:ext>
            </a:extLst>
          </p:cNvPr>
          <p:cNvSpPr>
            <a:spLocks noGrp="1"/>
          </p:cNvSpPr>
          <p:nvPr>
            <p:ph type="dt" sz="half" idx="10"/>
          </p:nvPr>
        </p:nvSpPr>
        <p:spPr/>
        <p:txBody>
          <a:bodyPr>
            <a:normAutofit/>
          </a:bodyPr>
          <a:lstStyle/>
          <a:p>
            <a:fld id="{583E8761-A14E-4E6E-B19C-D0ABAA7747FF}" type="datetimeFigureOut">
              <a:rPr lang="en-US" altLang="en-US" sz="1100" smtClean="0"/>
              <a:t>4/30/2024</a:t>
            </a:fld>
            <a:endParaRPr lang="zh-CN" altLang="en-US"/>
          </a:p>
        </p:txBody>
      </p:sp>
      <p:sp>
        <p:nvSpPr>
          <p:cNvPr id="5" name="页脚占位符 4">
            <a:extLst>
              <a:ext uri="{FF2B5EF4-FFF2-40B4-BE49-F238E27FC236}">
                <a16:creationId xmlns:a16="http://schemas.microsoft.com/office/drawing/2014/main" id="{ACEE4833-B907-4159-A907-3691E9E393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82C599-96CF-4E8C-A960-9EB4F44675E7}"/>
              </a:ext>
            </a:extLst>
          </p:cNvPr>
          <p:cNvSpPr>
            <a:spLocks noGrp="1"/>
          </p:cNvSpPr>
          <p:nvPr>
            <p:ph type="sldNum" sz="quarter" idx="12"/>
          </p:nvPr>
        </p:nvSpPr>
        <p:spPr/>
        <p:txBody>
          <a:bodyPr>
            <a:normAutofit/>
          </a:body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2420144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E2D6A-7332-4D52-8A5F-66620CAFDBD8}"/>
              </a:ext>
            </a:extLst>
          </p:cNvPr>
          <p:cNvSpPr>
            <a:spLocks noGrp="1"/>
          </p:cNvSpPr>
          <p:nvPr>
            <p:ph type="title"/>
          </p:nvPr>
        </p:nvSpPr>
        <p:spPr>
          <a:xfrm>
            <a:off x="831850" y="1709738"/>
            <a:ext cx="10515600" cy="2852737"/>
          </a:xfrm>
        </p:spPr>
        <p:txBody>
          <a:bodyPr anchor="t">
            <a:normAutofit/>
          </a:bodyPr>
          <a:lstStyle>
            <a:lvl1pPr>
              <a:defRPr sz="6000"/>
            </a:lvl1pPr>
          </a:lstStyle>
          <a:p>
            <a:r>
              <a:rPr lang="en-US" altLang="en-US"/>
              <a:t>Click here to edit master</a:t>
            </a:r>
          </a:p>
        </p:txBody>
      </p:sp>
      <p:sp>
        <p:nvSpPr>
          <p:cNvPr id="3" name="文本占位符 2">
            <a:extLst>
              <a:ext uri="{FF2B5EF4-FFF2-40B4-BE49-F238E27FC236}">
                <a16:creationId xmlns:a16="http://schemas.microsoft.com/office/drawing/2014/main" id="{DA43D52C-39BC-47AE-94CD-82CF9F24361C}"/>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en-US"/>
              <a:t>Click here to edit master text styles</a:t>
            </a:r>
          </a:p>
        </p:txBody>
      </p:sp>
      <p:sp>
        <p:nvSpPr>
          <p:cNvPr id="4" name="日期占位符 3">
            <a:extLst>
              <a:ext uri="{FF2B5EF4-FFF2-40B4-BE49-F238E27FC236}">
                <a16:creationId xmlns:a16="http://schemas.microsoft.com/office/drawing/2014/main" id="{EA1D092A-098E-4DFD-A138-477181FF0B8C}"/>
              </a:ext>
            </a:extLst>
          </p:cNvPr>
          <p:cNvSpPr>
            <a:spLocks noGrp="1"/>
          </p:cNvSpPr>
          <p:nvPr>
            <p:ph type="dt" sz="half" idx="10"/>
          </p:nvPr>
        </p:nvSpPr>
        <p:spPr/>
        <p:txBody>
          <a:bodyPr>
            <a:normAutofit/>
          </a:bodyPr>
          <a:lstStyle/>
          <a:p>
            <a:fld id="{583E8761-A14E-4E6E-B19C-D0ABAA7747FF}" type="datetimeFigureOut">
              <a:rPr lang="en-US" altLang="en-US" sz="1100" smtClean="0"/>
              <a:t>4/30/2024</a:t>
            </a:fld>
            <a:endParaRPr lang="zh-CN" altLang="en-US"/>
          </a:p>
        </p:txBody>
      </p:sp>
      <p:sp>
        <p:nvSpPr>
          <p:cNvPr id="5" name="页脚占位符 4">
            <a:extLst>
              <a:ext uri="{FF2B5EF4-FFF2-40B4-BE49-F238E27FC236}">
                <a16:creationId xmlns:a16="http://schemas.microsoft.com/office/drawing/2014/main" id="{76A43998-55BA-47E6-AB26-6413B71991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0C8F9A-AAE2-40E4-9C2C-D3BE50463BC6}"/>
              </a:ext>
            </a:extLst>
          </p:cNvPr>
          <p:cNvSpPr>
            <a:spLocks noGrp="1"/>
          </p:cNvSpPr>
          <p:nvPr>
            <p:ph type="sldNum" sz="quarter" idx="12"/>
          </p:nvPr>
        </p:nvSpPr>
        <p:spPr/>
        <p:txBody>
          <a:bodyPr>
            <a:normAutofit/>
          </a:body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16986771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C815C-4CE7-4F66-A70D-4753DBFFBD45}"/>
              </a:ext>
            </a:extLst>
          </p:cNvPr>
          <p:cNvSpPr>
            <a:spLocks noGrp="1"/>
          </p:cNvSpPr>
          <p:nvPr>
            <p:ph type="title"/>
          </p:nvPr>
        </p:nvSpPr>
        <p:spPr/>
        <p:txBody>
          <a:bodyPr>
            <a:normAutofit/>
          </a:bodyPr>
          <a:lstStyle/>
          <a:p>
            <a:r>
              <a:rPr lang="en-US" altLang="en-US"/>
              <a:t>Click here to edit master header styles</a:t>
            </a:r>
          </a:p>
        </p:txBody>
      </p:sp>
      <p:sp>
        <p:nvSpPr>
          <p:cNvPr id="3" name="内容占位符 2">
            <a:extLst>
              <a:ext uri="{FF2B5EF4-FFF2-40B4-BE49-F238E27FC236}">
                <a16:creationId xmlns:a16="http://schemas.microsoft.com/office/drawing/2014/main" id="{862951DC-6215-49AA-8B6B-B829990ED4C4}"/>
              </a:ext>
            </a:extLst>
          </p:cNvPr>
          <p:cNvSpPr>
            <a:spLocks noGrp="1"/>
          </p:cNvSpPr>
          <p:nvPr>
            <p:ph sz="half" idx="1"/>
          </p:nvPr>
        </p:nvSpPr>
        <p:spPr>
          <a:xfrm>
            <a:off x="838200" y="1825625"/>
            <a:ext cx="5181600" cy="4351338"/>
          </a:xfr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内容占位符 3">
            <a:extLst>
              <a:ext uri="{FF2B5EF4-FFF2-40B4-BE49-F238E27FC236}">
                <a16:creationId xmlns:a16="http://schemas.microsoft.com/office/drawing/2014/main" id="{6B49AB4A-4D4A-45A9-A091-70A598675928}"/>
              </a:ext>
            </a:extLst>
          </p:cNvPr>
          <p:cNvSpPr>
            <a:spLocks noGrp="1"/>
          </p:cNvSpPr>
          <p:nvPr>
            <p:ph sz="half" idx="2"/>
          </p:nvPr>
        </p:nvSpPr>
        <p:spPr>
          <a:xfrm>
            <a:off x="6172200" y="1825625"/>
            <a:ext cx="5181600" cy="4351338"/>
          </a:xfr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5" name="日期占位符 4">
            <a:extLst>
              <a:ext uri="{FF2B5EF4-FFF2-40B4-BE49-F238E27FC236}">
                <a16:creationId xmlns:a16="http://schemas.microsoft.com/office/drawing/2014/main" id="{713F77B3-E445-439B-B723-4B707188606B}"/>
              </a:ext>
            </a:extLst>
          </p:cNvPr>
          <p:cNvSpPr>
            <a:spLocks noGrp="1"/>
          </p:cNvSpPr>
          <p:nvPr>
            <p:ph type="dt" sz="half" idx="10"/>
          </p:nvPr>
        </p:nvSpPr>
        <p:spPr/>
        <p:txBody>
          <a:bodyPr>
            <a:normAutofit/>
          </a:bodyPr>
          <a:lstStyle/>
          <a:p>
            <a:fld id="{583E8761-A14E-4E6E-B19C-D0ABAA7747FF}" type="datetimeFigureOut">
              <a:rPr lang="en-US" altLang="en-US" sz="1100" smtClean="0"/>
              <a:t>4/30/2024</a:t>
            </a:fld>
            <a:endParaRPr lang="zh-CN" altLang="en-US"/>
          </a:p>
        </p:txBody>
      </p:sp>
      <p:sp>
        <p:nvSpPr>
          <p:cNvPr id="6" name="页脚占位符 5">
            <a:extLst>
              <a:ext uri="{FF2B5EF4-FFF2-40B4-BE49-F238E27FC236}">
                <a16:creationId xmlns:a16="http://schemas.microsoft.com/office/drawing/2014/main" id="{E1B086ED-AEEF-43C3-8BC0-9EF627F3AE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7B25D9-9CEC-4C27-A193-6CF1EE9B6C12}"/>
              </a:ext>
            </a:extLst>
          </p:cNvPr>
          <p:cNvSpPr>
            <a:spLocks noGrp="1"/>
          </p:cNvSpPr>
          <p:nvPr>
            <p:ph type="sldNum" sz="quarter" idx="12"/>
          </p:nvPr>
        </p:nvSpPr>
        <p:spPr/>
        <p:txBody>
          <a:bodyPr>
            <a:normAutofit/>
          </a:body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40461522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DB74B-24B7-445E-8B3F-4E4D74C57733}"/>
              </a:ext>
            </a:extLst>
          </p:cNvPr>
          <p:cNvSpPr>
            <a:spLocks noGrp="1"/>
          </p:cNvSpPr>
          <p:nvPr>
            <p:ph type="title"/>
          </p:nvPr>
        </p:nvSpPr>
        <p:spPr>
          <a:xfrm>
            <a:off x="839788" y="365125"/>
            <a:ext cx="10515600" cy="1325563"/>
          </a:xfrm>
        </p:spPr>
        <p:txBody>
          <a:bodyPr>
            <a:normAutofit/>
          </a:bodyPr>
          <a:lstStyle/>
          <a:p>
            <a:r>
              <a:rPr lang="en-US" altLang="en-US"/>
              <a:t>Click here to edit master header styles</a:t>
            </a:r>
          </a:p>
        </p:txBody>
      </p:sp>
      <p:sp>
        <p:nvSpPr>
          <p:cNvPr id="3" name="文本占位符 2">
            <a:extLst>
              <a:ext uri="{FF2B5EF4-FFF2-40B4-BE49-F238E27FC236}">
                <a16:creationId xmlns:a16="http://schemas.microsoft.com/office/drawing/2014/main" id="{F927FBAD-0D46-4C08-A221-09125D7EA8E4}"/>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 master</a:t>
            </a:r>
          </a:p>
        </p:txBody>
      </p:sp>
      <p:sp>
        <p:nvSpPr>
          <p:cNvPr id="4" name="内容占位符 3">
            <a:extLst>
              <a:ext uri="{FF2B5EF4-FFF2-40B4-BE49-F238E27FC236}">
                <a16:creationId xmlns:a16="http://schemas.microsoft.com/office/drawing/2014/main" id="{F1CD9D70-8FFD-4392-BF95-9293BCB5AAF3}"/>
              </a:ext>
            </a:extLst>
          </p:cNvPr>
          <p:cNvSpPr>
            <a:spLocks noGrp="1"/>
          </p:cNvSpPr>
          <p:nvPr>
            <p:ph sz="half" idx="2"/>
          </p:nvPr>
        </p:nvSpPr>
        <p:spPr>
          <a:xfrm>
            <a:off x="839788" y="2505075"/>
            <a:ext cx="5157787" cy="3684588"/>
          </a:xfr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5" name="文本占位符 4">
            <a:extLst>
              <a:ext uri="{FF2B5EF4-FFF2-40B4-BE49-F238E27FC236}">
                <a16:creationId xmlns:a16="http://schemas.microsoft.com/office/drawing/2014/main" id="{5806D686-42CE-4877-80D0-B4686DE44019}"/>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 master</a:t>
            </a:r>
          </a:p>
        </p:txBody>
      </p:sp>
      <p:sp>
        <p:nvSpPr>
          <p:cNvPr id="6" name="内容占位符 5">
            <a:extLst>
              <a:ext uri="{FF2B5EF4-FFF2-40B4-BE49-F238E27FC236}">
                <a16:creationId xmlns:a16="http://schemas.microsoft.com/office/drawing/2014/main" id="{36B477F6-2BE7-4B9E-B669-E29E1B86B41E}"/>
              </a:ext>
            </a:extLst>
          </p:cNvPr>
          <p:cNvSpPr>
            <a:spLocks noGrp="1"/>
          </p:cNvSpPr>
          <p:nvPr>
            <p:ph sz="quarter" idx="4"/>
          </p:nvPr>
        </p:nvSpPr>
        <p:spPr>
          <a:xfrm>
            <a:off x="6172200" y="2505075"/>
            <a:ext cx="5183188" cy="3684588"/>
          </a:xfr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7" name="日期占位符 6">
            <a:extLst>
              <a:ext uri="{FF2B5EF4-FFF2-40B4-BE49-F238E27FC236}">
                <a16:creationId xmlns:a16="http://schemas.microsoft.com/office/drawing/2014/main" id="{7FFFC983-EFEE-46CC-850B-01EDAAB605A0}"/>
              </a:ext>
            </a:extLst>
          </p:cNvPr>
          <p:cNvSpPr>
            <a:spLocks noGrp="1"/>
          </p:cNvSpPr>
          <p:nvPr>
            <p:ph type="dt" sz="half" idx="10"/>
          </p:nvPr>
        </p:nvSpPr>
        <p:spPr/>
        <p:txBody>
          <a:bodyPr>
            <a:normAutofit/>
          </a:bodyPr>
          <a:lstStyle/>
          <a:p>
            <a:fld id="{583E8761-A14E-4E6E-B19C-D0ABAA7747FF}" type="datetimeFigureOut">
              <a:rPr lang="en-US" altLang="en-US" sz="1100" smtClean="0"/>
              <a:t>4/30/2024</a:t>
            </a:fld>
            <a:endParaRPr lang="zh-CN" altLang="en-US"/>
          </a:p>
        </p:txBody>
      </p:sp>
      <p:sp>
        <p:nvSpPr>
          <p:cNvPr id="8" name="页脚占位符 7">
            <a:extLst>
              <a:ext uri="{FF2B5EF4-FFF2-40B4-BE49-F238E27FC236}">
                <a16:creationId xmlns:a16="http://schemas.microsoft.com/office/drawing/2014/main" id="{123B2FA5-AF66-4B87-837F-F3DF17CD07F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B88DD6F-BE62-4CC5-AEB3-3D0D52CA8272}"/>
              </a:ext>
            </a:extLst>
          </p:cNvPr>
          <p:cNvSpPr>
            <a:spLocks noGrp="1"/>
          </p:cNvSpPr>
          <p:nvPr>
            <p:ph type="sldNum" sz="quarter" idx="12"/>
          </p:nvPr>
        </p:nvSpPr>
        <p:spPr/>
        <p:txBody>
          <a:bodyPr>
            <a:normAutofit/>
          </a:body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34363253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852F3-25C1-4ADC-8A86-BFE3D27D8152}"/>
              </a:ext>
            </a:extLst>
          </p:cNvPr>
          <p:cNvSpPr>
            <a:spLocks noGrp="1"/>
          </p:cNvSpPr>
          <p:nvPr>
            <p:ph type="title"/>
          </p:nvPr>
        </p:nvSpPr>
        <p:spPr/>
        <p:txBody>
          <a:bodyPr>
            <a:normAutofit/>
          </a:bodyPr>
          <a:lstStyle/>
          <a:p>
            <a:r>
              <a:rPr lang="en-US" altLang="en-US"/>
              <a:t>Click here to edit master header styles</a:t>
            </a:r>
          </a:p>
        </p:txBody>
      </p:sp>
      <p:sp>
        <p:nvSpPr>
          <p:cNvPr id="3" name="日期占位符 2">
            <a:extLst>
              <a:ext uri="{FF2B5EF4-FFF2-40B4-BE49-F238E27FC236}">
                <a16:creationId xmlns:a16="http://schemas.microsoft.com/office/drawing/2014/main" id="{8F848D5A-7F32-4011-B8FC-971B46E41BC8}"/>
              </a:ext>
            </a:extLst>
          </p:cNvPr>
          <p:cNvSpPr>
            <a:spLocks noGrp="1"/>
          </p:cNvSpPr>
          <p:nvPr>
            <p:ph type="dt" sz="half" idx="10"/>
          </p:nvPr>
        </p:nvSpPr>
        <p:spPr/>
        <p:txBody>
          <a:bodyPr>
            <a:normAutofit/>
          </a:bodyPr>
          <a:lstStyle/>
          <a:p>
            <a:fld id="{583E8761-A14E-4E6E-B19C-D0ABAA7747FF}" type="datetimeFigureOut">
              <a:rPr lang="en-US" altLang="en-US" sz="1100" smtClean="0"/>
              <a:t>4/30/2024</a:t>
            </a:fld>
            <a:endParaRPr lang="zh-CN" altLang="en-US"/>
          </a:p>
        </p:txBody>
      </p:sp>
      <p:sp>
        <p:nvSpPr>
          <p:cNvPr id="4" name="页脚占位符 3">
            <a:extLst>
              <a:ext uri="{FF2B5EF4-FFF2-40B4-BE49-F238E27FC236}">
                <a16:creationId xmlns:a16="http://schemas.microsoft.com/office/drawing/2014/main" id="{70842A71-7C0B-4400-8D31-D229FCADD3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92718B7-ABF8-4E0C-AA99-94641EA41637}"/>
              </a:ext>
            </a:extLst>
          </p:cNvPr>
          <p:cNvSpPr>
            <a:spLocks noGrp="1"/>
          </p:cNvSpPr>
          <p:nvPr>
            <p:ph type="sldNum" sz="quarter" idx="12"/>
          </p:nvPr>
        </p:nvSpPr>
        <p:spPr/>
        <p:txBody>
          <a:bodyPr>
            <a:normAutofit/>
          </a:body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3119489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F73DF8-7CCC-4698-9827-C6AF8134B0D0}"/>
              </a:ext>
            </a:extLst>
          </p:cNvPr>
          <p:cNvSpPr>
            <a:spLocks noGrp="1"/>
          </p:cNvSpPr>
          <p:nvPr>
            <p:ph type="dt" sz="half" idx="10"/>
          </p:nvPr>
        </p:nvSpPr>
        <p:spPr/>
        <p:txBody>
          <a:bodyPr>
            <a:normAutofit/>
          </a:bodyPr>
          <a:lstStyle/>
          <a:p>
            <a:fld id="{583E8761-A14E-4E6E-B19C-D0ABAA7747FF}" type="datetimeFigureOut">
              <a:rPr lang="en-US" altLang="en-US" sz="1100" smtClean="0"/>
              <a:t>4/30/2024</a:t>
            </a:fld>
            <a:endParaRPr lang="zh-CN" altLang="en-US"/>
          </a:p>
        </p:txBody>
      </p:sp>
      <p:sp>
        <p:nvSpPr>
          <p:cNvPr id="3" name="页脚占位符 2">
            <a:extLst>
              <a:ext uri="{FF2B5EF4-FFF2-40B4-BE49-F238E27FC236}">
                <a16:creationId xmlns:a16="http://schemas.microsoft.com/office/drawing/2014/main" id="{A652457A-EA83-4AD5-B047-AAFE3B7983C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439BB5E-FD23-40A8-B01B-61890AA49B9D}"/>
              </a:ext>
            </a:extLst>
          </p:cNvPr>
          <p:cNvSpPr>
            <a:spLocks noGrp="1"/>
          </p:cNvSpPr>
          <p:nvPr>
            <p:ph type="sldNum" sz="quarter" idx="12"/>
          </p:nvPr>
        </p:nvSpPr>
        <p:spPr/>
        <p:txBody>
          <a:bodyPr>
            <a:normAutofit/>
          </a:body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32883243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21B09-306A-4124-8DC0-3227907A1580}"/>
              </a:ext>
            </a:extLst>
          </p:cNvPr>
          <p:cNvSpPr>
            <a:spLocks noGrp="1"/>
          </p:cNvSpPr>
          <p:nvPr>
            <p:ph type="title"/>
          </p:nvPr>
        </p:nvSpPr>
        <p:spPr>
          <a:xfrm>
            <a:off x="839788" y="457200"/>
            <a:ext cx="3932237" cy="1600200"/>
          </a:xfrm>
        </p:spPr>
        <p:txBody>
          <a:bodyPr anchor="t">
            <a:normAutofit/>
          </a:bodyPr>
          <a:lstStyle>
            <a:lvl1pPr>
              <a:defRPr sz="3200"/>
            </a:lvl1pPr>
          </a:lstStyle>
          <a:p>
            <a:r>
              <a:rPr lang="en-US" altLang="en-US"/>
              <a:t>Click here to edit master header styles</a:t>
            </a:r>
          </a:p>
        </p:txBody>
      </p:sp>
      <p:sp>
        <p:nvSpPr>
          <p:cNvPr id="3" name="内容占位符 2">
            <a:extLst>
              <a:ext uri="{FF2B5EF4-FFF2-40B4-BE49-F238E27FC236}">
                <a16:creationId xmlns:a16="http://schemas.microsoft.com/office/drawing/2014/main" id="{9B8ABA44-D5EC-49FE-9B83-C953435D8E60}"/>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文本占位符 3">
            <a:extLst>
              <a:ext uri="{FF2B5EF4-FFF2-40B4-BE49-F238E27FC236}">
                <a16:creationId xmlns:a16="http://schemas.microsoft.com/office/drawing/2014/main" id="{419A97F0-CB04-4B7F-9B57-4533A9708C09}"/>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Click here to edit master</a:t>
            </a:r>
          </a:p>
        </p:txBody>
      </p:sp>
      <p:sp>
        <p:nvSpPr>
          <p:cNvPr id="5" name="日期占位符 4">
            <a:extLst>
              <a:ext uri="{FF2B5EF4-FFF2-40B4-BE49-F238E27FC236}">
                <a16:creationId xmlns:a16="http://schemas.microsoft.com/office/drawing/2014/main" id="{4A107A36-2157-4995-8B3D-4748C8C972B1}"/>
              </a:ext>
            </a:extLst>
          </p:cNvPr>
          <p:cNvSpPr>
            <a:spLocks noGrp="1"/>
          </p:cNvSpPr>
          <p:nvPr>
            <p:ph type="dt" sz="half" idx="10"/>
          </p:nvPr>
        </p:nvSpPr>
        <p:spPr/>
        <p:txBody>
          <a:bodyPr>
            <a:normAutofit/>
          </a:bodyPr>
          <a:lstStyle/>
          <a:p>
            <a:fld id="{583E8761-A14E-4E6E-B19C-D0ABAA7747FF}" type="datetimeFigureOut">
              <a:rPr lang="en-US" altLang="en-US" sz="1100" smtClean="0"/>
              <a:t>4/30/2024</a:t>
            </a:fld>
            <a:endParaRPr lang="zh-CN" altLang="en-US"/>
          </a:p>
        </p:txBody>
      </p:sp>
      <p:sp>
        <p:nvSpPr>
          <p:cNvPr id="6" name="页脚占位符 5">
            <a:extLst>
              <a:ext uri="{FF2B5EF4-FFF2-40B4-BE49-F238E27FC236}">
                <a16:creationId xmlns:a16="http://schemas.microsoft.com/office/drawing/2014/main" id="{17BFA846-AA4D-4977-A954-A271B57CD7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B3FF89-200A-4DDF-B0BC-A57076407C48}"/>
              </a:ext>
            </a:extLst>
          </p:cNvPr>
          <p:cNvSpPr>
            <a:spLocks noGrp="1"/>
          </p:cNvSpPr>
          <p:nvPr>
            <p:ph type="sldNum" sz="quarter" idx="12"/>
          </p:nvPr>
        </p:nvSpPr>
        <p:spPr/>
        <p:txBody>
          <a:bodyPr>
            <a:normAutofit/>
          </a:body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278127635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6B33F-F7AC-453B-BEB1-6A8CF22FF7E9}"/>
              </a:ext>
            </a:extLst>
          </p:cNvPr>
          <p:cNvSpPr>
            <a:spLocks noGrp="1"/>
          </p:cNvSpPr>
          <p:nvPr>
            <p:ph type="title"/>
          </p:nvPr>
        </p:nvSpPr>
        <p:spPr>
          <a:xfrm>
            <a:off x="839788" y="457200"/>
            <a:ext cx="3932237" cy="1600200"/>
          </a:xfrm>
        </p:spPr>
        <p:txBody>
          <a:bodyPr anchor="t">
            <a:normAutofit/>
          </a:bodyPr>
          <a:lstStyle>
            <a:lvl1pPr>
              <a:defRPr sz="3200"/>
            </a:lvl1pPr>
          </a:lstStyle>
          <a:p>
            <a:r>
              <a:rPr lang="en-US" altLang="en-US"/>
              <a:t>Click here to edit master header styles</a:t>
            </a:r>
          </a:p>
        </p:txBody>
      </p:sp>
      <p:sp>
        <p:nvSpPr>
          <p:cNvPr id="3" name="图片占位符 2">
            <a:extLst>
              <a:ext uri="{FF2B5EF4-FFF2-40B4-BE49-F238E27FC236}">
                <a16:creationId xmlns:a16="http://schemas.microsoft.com/office/drawing/2014/main" id="{C1E8E558-CE0D-4D89-AA9D-4AB1629AD4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24FECB9-4A72-4D16-AEA7-BC7E1842CEBA}"/>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Click here to edit master</a:t>
            </a:r>
          </a:p>
        </p:txBody>
      </p:sp>
      <p:sp>
        <p:nvSpPr>
          <p:cNvPr id="5" name="日期占位符 4">
            <a:extLst>
              <a:ext uri="{FF2B5EF4-FFF2-40B4-BE49-F238E27FC236}">
                <a16:creationId xmlns:a16="http://schemas.microsoft.com/office/drawing/2014/main" id="{7161F43C-7AF4-4330-B3B2-F016011E60EE}"/>
              </a:ext>
            </a:extLst>
          </p:cNvPr>
          <p:cNvSpPr>
            <a:spLocks noGrp="1"/>
          </p:cNvSpPr>
          <p:nvPr>
            <p:ph type="dt" sz="half" idx="10"/>
          </p:nvPr>
        </p:nvSpPr>
        <p:spPr/>
        <p:txBody>
          <a:bodyPr>
            <a:normAutofit/>
          </a:bodyPr>
          <a:lstStyle/>
          <a:p>
            <a:fld id="{583E8761-A14E-4E6E-B19C-D0ABAA7747FF}" type="datetimeFigureOut">
              <a:rPr lang="en-US" altLang="en-US" sz="1100" smtClean="0"/>
              <a:t>4/30/2024</a:t>
            </a:fld>
            <a:endParaRPr lang="zh-CN" altLang="en-US"/>
          </a:p>
        </p:txBody>
      </p:sp>
      <p:sp>
        <p:nvSpPr>
          <p:cNvPr id="6" name="页脚占位符 5">
            <a:extLst>
              <a:ext uri="{FF2B5EF4-FFF2-40B4-BE49-F238E27FC236}">
                <a16:creationId xmlns:a16="http://schemas.microsoft.com/office/drawing/2014/main" id="{847311BE-13A1-47A3-99B1-008534967B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F945F3-B6AF-4A0C-9B18-ABA257A92BF1}"/>
              </a:ext>
            </a:extLst>
          </p:cNvPr>
          <p:cNvSpPr>
            <a:spLocks noGrp="1"/>
          </p:cNvSpPr>
          <p:nvPr>
            <p:ph type="sldNum" sz="quarter" idx="12"/>
          </p:nvPr>
        </p:nvSpPr>
        <p:spPr/>
        <p:txBody>
          <a:bodyPr>
            <a:normAutofit/>
          </a:body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25208539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C0D0E65-3A2E-4AA5-91F0-0304C02C846D}"/>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ltLang="en-US"/>
              <a:t>Click here to edit master header styles</a:t>
            </a:r>
          </a:p>
        </p:txBody>
      </p:sp>
      <p:sp>
        <p:nvSpPr>
          <p:cNvPr id="3" name="文本占位符 2">
            <a:extLst>
              <a:ext uri="{FF2B5EF4-FFF2-40B4-BE49-F238E27FC236}">
                <a16:creationId xmlns:a16="http://schemas.microsoft.com/office/drawing/2014/main" id="{C5BA7F7A-4A94-45E3-B544-11D818100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D5DC294F-BDDF-4EEE-8C8C-646191F1C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583E8761-A14E-4E6E-B19C-D0ABAA7747FF}" type="datetimeFigureOut">
              <a:rPr lang="en-US" altLang="en-US" sz="1100" smtClean="0"/>
              <a:t>4/30/2024</a:t>
            </a:fld>
            <a:endParaRPr lang="zh-CN" altLang="en-US"/>
          </a:p>
        </p:txBody>
      </p:sp>
      <p:sp>
        <p:nvSpPr>
          <p:cNvPr id="5" name="页脚占位符 4">
            <a:extLst>
              <a:ext uri="{FF2B5EF4-FFF2-40B4-BE49-F238E27FC236}">
                <a16:creationId xmlns:a16="http://schemas.microsoft.com/office/drawing/2014/main" id="{EA4A6414-4759-48C2-AB98-5DF25A49E1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D1D8F7A-B643-4CD8-BFB7-45FB062CAE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03410F0F-E077-475B-A7EC-03CDC27F5B89}" type="slidenum">
              <a:rPr lang="en-US" altLang="en-US" smtClean="0"/>
              <a:t>‹#›</a:t>
            </a:fld>
            <a:endParaRPr lang="zh-CN" altLang="en-US"/>
          </a:p>
        </p:txBody>
      </p:sp>
    </p:spTree>
    <p:extLst>
      <p:ext uri="{BB962C8B-B14F-4D97-AF65-F5344CB8AC3E}">
        <p14:creationId xmlns:p14="http://schemas.microsoft.com/office/powerpoint/2010/main" val="2214178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7.xml"/><Relationship Id="rId7"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jpeg"/><Relationship Id="rId5" Type="http://schemas.openxmlformats.org/officeDocument/2006/relationships/slideLayout" Target="../slideLayouts/slideLayout7.xml"/><Relationship Id="rId4" Type="http://schemas.openxmlformats.org/officeDocument/2006/relationships/tags" Target="../tags/tag8.xml"/><Relationship Id="rId9"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tags" Target="../tags/tag11.xml"/><Relationship Id="rId7" Type="http://schemas.openxmlformats.org/officeDocument/2006/relationships/image" Target="../media/image9.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2" name="图片 11">
            <a:extLst>
              <a:ext uri="{FF2B5EF4-FFF2-40B4-BE49-F238E27FC236}">
                <a16:creationId xmlns:a16="http://schemas.microsoft.com/office/drawing/2014/main" id="{3D462466-AE2E-4033-9AB1-4BBFB18B3D0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0533"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3" name="文本框 12">
            <a:extLst>
              <a:ext uri="{FF2B5EF4-FFF2-40B4-BE49-F238E27FC236}">
                <a16:creationId xmlns:a16="http://schemas.microsoft.com/office/drawing/2014/main" id="{34F8C417-449B-45E7-A88E-2A9CE6EACC67}"/>
              </a:ext>
            </a:extLst>
          </p:cNvPr>
          <p:cNvSpPr txBox="1"/>
          <p:nvPr/>
        </p:nvSpPr>
        <p:spPr>
          <a:xfrm>
            <a:off x="1064496" y="2066558"/>
            <a:ext cx="6798833" cy="2441985"/>
          </a:xfrm>
          <a:prstGeom prst="rect">
            <a:avLst/>
          </a:prstGeom>
          <a:noFill/>
        </p:spPr>
        <p:txBody>
          <a:bodyPr wrap="square" rtlCol="0">
            <a:normAutofit/>
          </a:bodyPr>
          <a:lstStyle/>
          <a:p>
            <a:r>
              <a:rPr lang="en-US" altLang="en-US" sz="6000" dirty="0">
                <a:solidFill>
                  <a:schemeClr val="bg1"/>
                </a:solidFill>
                <a:latin typeface="Arial" panose="020B0604020202020204" pitchFamily="34" charset="0"/>
                <a:ea typeface="Microsoft Sans Serif" panose="020B0604020202020204" pitchFamily="34" charset="0"/>
                <a:cs typeface="Arial" panose="020B0604020202020204" pitchFamily="34" charset="0"/>
              </a:rPr>
              <a:t>AAPNIPARKING</a:t>
            </a:r>
            <a:r>
              <a:rPr lang="en-US" altLang="en-US" sz="6000" dirty="0">
                <a:solidFill>
                  <a:schemeClr val="bg1"/>
                </a:solidFill>
                <a:latin typeface="Arial" panose="020B0604020202020204" pitchFamily="34" charset="0"/>
                <a:ea typeface="Source Han Sans SC"/>
                <a:cs typeface="Arial" panose="020B0604020202020204" pitchFamily="34" charset="0"/>
              </a:rPr>
              <a:t> </a:t>
            </a:r>
          </a:p>
          <a:p>
            <a:pPr algn="ctr"/>
            <a:r>
              <a:rPr lang="en-US" altLang="en-US" sz="4000" dirty="0">
                <a:solidFill>
                  <a:schemeClr val="bg1"/>
                </a:solidFill>
                <a:latin typeface="Arial" panose="020B0604020202020204" pitchFamily="34" charset="0"/>
                <a:ea typeface="Source Han Sans SC"/>
                <a:cs typeface="Arial" panose="020B0604020202020204" pitchFamily="34" charset="0"/>
              </a:rPr>
              <a:t>Vehicle Parking Management</a:t>
            </a:r>
          </a:p>
          <a:p>
            <a:r>
              <a:rPr lang="en-US" altLang="en-US" sz="4000" dirty="0">
                <a:solidFill>
                  <a:schemeClr val="bg1"/>
                </a:solidFill>
                <a:latin typeface="Arial" panose="020B0604020202020204" pitchFamily="34" charset="0"/>
                <a:ea typeface="Source Han Sans SC"/>
                <a:cs typeface="Arial" panose="020B0604020202020204" pitchFamily="34" charset="0"/>
              </a:rPr>
              <a:t> Project</a:t>
            </a:r>
          </a:p>
        </p:txBody>
      </p:sp>
      <p:pic>
        <p:nvPicPr>
          <p:cNvPr id="9" name="轻快励志商务企业宣传">
            <a:hlinkClick r:id="" action="ppaction://media"/>
            <a:extLst>
              <a:ext uri="{FF2B5EF4-FFF2-40B4-BE49-F238E27FC236}">
                <a16:creationId xmlns:a16="http://schemas.microsoft.com/office/drawing/2014/main" id="{AD10067B-C3E1-4DA8-BC65-774582F1D0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80071" y="-961859"/>
            <a:ext cx="609600" cy="609600"/>
          </a:xfrm>
          <a:prstGeom prst="rect">
            <a:avLst/>
          </a:prstGeom>
        </p:spPr>
      </p:pic>
      <p:sp>
        <p:nvSpPr>
          <p:cNvPr id="10" name="TextBox 9">
            <a:extLst>
              <a:ext uri="{FF2B5EF4-FFF2-40B4-BE49-F238E27FC236}">
                <a16:creationId xmlns:a16="http://schemas.microsoft.com/office/drawing/2014/main" id="{036EA275-9BFE-037D-549D-B7FE86A55CB2}"/>
              </a:ext>
            </a:extLst>
          </p:cNvPr>
          <p:cNvSpPr txBox="1"/>
          <p:nvPr/>
        </p:nvSpPr>
        <p:spPr>
          <a:xfrm>
            <a:off x="5995404" y="5964231"/>
            <a:ext cx="2239576" cy="707886"/>
          </a:xfrm>
          <a:prstGeom prst="rect">
            <a:avLst/>
          </a:prstGeom>
          <a:noFill/>
        </p:spPr>
        <p:txBody>
          <a:bodyPr wrap="square" rtlCol="0">
            <a:spAutoFit/>
          </a:bodyPr>
          <a:lstStyle/>
          <a:p>
            <a:r>
              <a:rPr lang="en-IN" sz="2000" dirty="0">
                <a:solidFill>
                  <a:schemeClr val="bg1"/>
                </a:solidFill>
                <a:latin typeface="Arial" panose="020B0604020202020204" pitchFamily="34" charset="0"/>
                <a:cs typeface="Arial" panose="020B0604020202020204" pitchFamily="34" charset="0"/>
              </a:rPr>
              <a:t> By: Nehal Gupta</a:t>
            </a:r>
          </a:p>
          <a:p>
            <a:r>
              <a:rPr lang="en-IN" sz="2000" dirty="0">
                <a:solidFill>
                  <a:schemeClr val="bg1"/>
                </a:solidFill>
                <a:latin typeface="Arial" panose="020B0604020202020204" pitchFamily="34" charset="0"/>
                <a:cs typeface="Arial" panose="020B0604020202020204" pitchFamily="34" charset="0"/>
              </a:rPr>
              <a:t> ID: MST01-0019</a:t>
            </a:r>
          </a:p>
        </p:txBody>
      </p:sp>
      <p:sp>
        <p:nvSpPr>
          <p:cNvPr id="15" name="TextBox 14">
            <a:extLst>
              <a:ext uri="{FF2B5EF4-FFF2-40B4-BE49-F238E27FC236}">
                <a16:creationId xmlns:a16="http://schemas.microsoft.com/office/drawing/2014/main" id="{E956F8DB-3E4F-63FE-77C6-3CB75E364B88}"/>
              </a:ext>
            </a:extLst>
          </p:cNvPr>
          <p:cNvSpPr txBox="1"/>
          <p:nvPr/>
        </p:nvSpPr>
        <p:spPr>
          <a:xfrm>
            <a:off x="144332" y="6007774"/>
            <a:ext cx="4525639" cy="707886"/>
          </a:xfrm>
          <a:prstGeom prst="rect">
            <a:avLst/>
          </a:prstGeom>
          <a:noFill/>
        </p:spPr>
        <p:txBody>
          <a:bodyPr wrap="square" rtlCol="0">
            <a:spAutoFit/>
          </a:bodyPr>
          <a:lstStyle/>
          <a:p>
            <a:r>
              <a:rPr lang="en-IN" sz="2000" dirty="0">
                <a:solidFill>
                  <a:schemeClr val="bg1"/>
                </a:solidFill>
                <a:latin typeface="Arial" panose="020B0604020202020204" pitchFamily="34" charset="0"/>
                <a:cs typeface="Arial" panose="020B0604020202020204" pitchFamily="34" charset="0"/>
              </a:rPr>
              <a:t>Company Name : Scifor Technologies</a:t>
            </a:r>
          </a:p>
          <a:p>
            <a:r>
              <a:rPr lang="en-IN" sz="2000" dirty="0">
                <a:solidFill>
                  <a:schemeClr val="bg1"/>
                </a:solidFill>
                <a:latin typeface="Arial" panose="020B0604020202020204" pitchFamily="34" charset="0"/>
                <a:cs typeface="Arial" panose="020B0604020202020204" pitchFamily="34" charset="0"/>
              </a:rPr>
              <a:t>Trainer Name: Farzana Rashid</a:t>
            </a:r>
          </a:p>
        </p:txBody>
      </p:sp>
    </p:spTree>
    <p:extLst>
      <p:ext uri="{BB962C8B-B14F-4D97-AF65-F5344CB8AC3E}">
        <p14:creationId xmlns:p14="http://schemas.microsoft.com/office/powerpoint/2010/main" val="262376307"/>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nodeType="clickPar">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 repeatCount="indefinite" fill="hold" display="0">
                  <p:stCondLst>
                    <p:cond delay="indefinite"/>
                  </p:stCondLst>
                  <p:endCondLst>
                    <p:cond evt="onPrev" delay="0">
                      <p:tgtEl>
                        <p:sldTgt/>
                      </p:tgtEl>
                    </p:cond>
                    <p:cond evt="onStopAudio" delay="0">
                      <p:tgtEl>
                        <p:sldTgt/>
                      </p:tgtEl>
                    </p:cond>
                  </p:endCondLst>
                </p:cTn>
                <p:tgtEl>
                  <p:spTgt spid="9"/>
                </p:tgtEl>
              </p:cMediaNode>
            </p:audio>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grpSp>
        <p:nvGrpSpPr>
          <p:cNvPr id="9" name="组合 8">
            <a:extLst>
              <a:ext uri="{FF2B5EF4-FFF2-40B4-BE49-F238E27FC236}">
                <a16:creationId xmlns:a16="http://schemas.microsoft.com/office/drawing/2014/main" id="{998F947A-1BEE-4CA1-AF1B-43B5B026B48F}"/>
              </a:ext>
            </a:extLst>
          </p:cNvPr>
          <p:cNvGrpSpPr/>
          <p:nvPr/>
        </p:nvGrpSpPr>
        <p:grpSpPr>
          <a:xfrm>
            <a:off x="3026762" y="505965"/>
            <a:ext cx="5439231" cy="441960"/>
            <a:chOff x="3376385" y="1431110"/>
            <a:chExt cx="5439231" cy="441960"/>
          </a:xfrm>
        </p:grpSpPr>
        <p:sp>
          <p:nvSpPr>
            <p:cNvPr id="29" name="文本框 28">
              <a:extLst>
                <a:ext uri="{FF2B5EF4-FFF2-40B4-BE49-F238E27FC236}">
                  <a16:creationId xmlns:a16="http://schemas.microsoft.com/office/drawing/2014/main" id="{FCC93C91-14CB-42FB-BD17-36C7DA493E81}"/>
                </a:ext>
              </a:extLst>
            </p:cNvPr>
            <p:cNvSpPr txBox="1"/>
            <p:nvPr/>
          </p:nvSpPr>
          <p:spPr>
            <a:xfrm>
              <a:off x="4115342" y="1431110"/>
              <a:ext cx="3961316" cy="441960"/>
            </a:xfrm>
            <a:prstGeom prst="rect">
              <a:avLst/>
            </a:prstGeom>
            <a:noFill/>
          </p:spPr>
          <p:txBody>
            <a:bodyPr wrap="square" rtlCol="0">
              <a:noAutofit/>
            </a:bodyPr>
            <a:lstStyle/>
            <a:p>
              <a:pPr algn="ctr"/>
              <a:r>
                <a:rPr lang="en-IN" altLang="zh-CN" sz="3200" dirty="0">
                  <a:solidFill>
                    <a:schemeClr val="bg1"/>
                  </a:solidFill>
                  <a:latin typeface="Modern No. 20" panose="02070704070505020303" pitchFamily="18" charset="0"/>
                  <a:ea typeface="字魂105号-简雅黑" panose="00000500000000000000" pitchFamily="2" charset="-122"/>
                </a:rPr>
                <a:t>It’s working </a:t>
              </a:r>
              <a:endParaRPr lang="zh-CN" altLang="en-US" sz="3200" dirty="0">
                <a:solidFill>
                  <a:schemeClr val="bg1"/>
                </a:solidFill>
                <a:latin typeface="Modern No. 20" panose="02070704070505020303" pitchFamily="18" charset="0"/>
                <a:ea typeface="字魂105号-简雅黑" panose="00000500000000000000" pitchFamily="2" charset="-122"/>
              </a:endParaRPr>
            </a:p>
          </p:txBody>
        </p:sp>
        <p:grpSp>
          <p:nvGrpSpPr>
            <p:cNvPr id="11" name="组合 10">
              <a:extLst>
                <a:ext uri="{FF2B5EF4-FFF2-40B4-BE49-F238E27FC236}">
                  <a16:creationId xmlns:a16="http://schemas.microsoft.com/office/drawing/2014/main" id="{2CC2F221-7ABD-4C7F-90EB-D988ACBE1663}"/>
                </a:ext>
              </a:extLst>
            </p:cNvPr>
            <p:cNvGrpSpPr/>
            <p:nvPr/>
          </p:nvGrpSpPr>
          <p:grpSpPr>
            <a:xfrm>
              <a:off x="3376385" y="1684375"/>
              <a:ext cx="5439231" cy="45719"/>
              <a:chOff x="1988456" y="2104208"/>
              <a:chExt cx="4332512" cy="45719"/>
            </a:xfrm>
          </p:grpSpPr>
          <p:grpSp>
            <p:nvGrpSpPr>
              <p:cNvPr id="17" name="组合 16">
                <a:extLst>
                  <a:ext uri="{FF2B5EF4-FFF2-40B4-BE49-F238E27FC236}">
                    <a16:creationId xmlns:a16="http://schemas.microsoft.com/office/drawing/2014/main" id="{668DA403-1339-41DB-80D4-133C4B00DDCA}"/>
                  </a:ext>
                </a:extLst>
              </p:cNvPr>
              <p:cNvGrpSpPr/>
              <p:nvPr/>
            </p:nvGrpSpPr>
            <p:grpSpPr>
              <a:xfrm flipH="1" flipV="1">
                <a:off x="1988456" y="2104208"/>
                <a:ext cx="1110341" cy="45719"/>
                <a:chOff x="825500" y="2062118"/>
                <a:chExt cx="6273800" cy="45719"/>
              </a:xfrm>
            </p:grpSpPr>
            <p:sp>
              <p:nvSpPr>
                <p:cNvPr id="14" name="矩形 13">
                  <a:extLst>
                    <a:ext uri="{FF2B5EF4-FFF2-40B4-BE49-F238E27FC236}">
                      <a16:creationId xmlns:a16="http://schemas.microsoft.com/office/drawing/2014/main" id="{78E3E6F4-09E3-4B97-976F-0F5D6EA2B3CA}"/>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AE004071-4164-448F-AA79-0B936713072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BBBEA93B-52B1-4E85-84C0-E10CA476BC20}"/>
                  </a:ext>
                </a:extLst>
              </p:cNvPr>
              <p:cNvGrpSpPr/>
              <p:nvPr/>
            </p:nvGrpSpPr>
            <p:grpSpPr>
              <a:xfrm flipV="1">
                <a:off x="5210627" y="2104208"/>
                <a:ext cx="1110341" cy="45719"/>
                <a:chOff x="825500" y="2062118"/>
                <a:chExt cx="6273800" cy="45719"/>
              </a:xfrm>
            </p:grpSpPr>
            <p:sp>
              <p:nvSpPr>
                <p:cNvPr id="28" name="矩形 27">
                  <a:extLst>
                    <a:ext uri="{FF2B5EF4-FFF2-40B4-BE49-F238E27FC236}">
                      <a16:creationId xmlns:a16="http://schemas.microsoft.com/office/drawing/2014/main" id="{F65813F6-E0CC-4D91-ACE3-0AC7F9297917}"/>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D022D72C-4284-4D65-B6A3-FDC0E270C15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7" name="PA-矩形 4">
            <a:extLst>
              <a:ext uri="{FF2B5EF4-FFF2-40B4-BE49-F238E27FC236}">
                <a16:creationId xmlns:a16="http://schemas.microsoft.com/office/drawing/2014/main" id="{F2F5F233-EECF-4390-9614-D0420E42F749}"/>
              </a:ext>
            </a:extLst>
          </p:cNvPr>
          <p:cNvSpPr>
            <a:spLocks noChangeArrowheads="1"/>
          </p:cNvSpPr>
          <p:nvPr>
            <p:custDataLst>
              <p:tags r:id="rId1"/>
            </p:custDataLst>
          </p:nvPr>
        </p:nvSpPr>
        <p:spPr bwMode="auto">
          <a:xfrm>
            <a:off x="517070" y="1224050"/>
            <a:ext cx="11304815" cy="503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en-US" sz="2200"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rPr>
              <a:t>Home / Dashboard Page</a:t>
            </a:r>
          </a:p>
          <a:p>
            <a:pPr algn="just" eaLnBrk="1" hangingPunct="1">
              <a:lnSpc>
                <a:spcPct val="150000"/>
              </a:lnSpc>
            </a:pPr>
            <a:endParaRPr lang="en-IN" dirty="0">
              <a:solidFill>
                <a:schemeClr val="bg1"/>
              </a:solidFill>
              <a:cs typeface="Arial" panose="020B0604020202020204" pitchFamily="34" charset="0"/>
            </a:endParaRPr>
          </a:p>
          <a:p>
            <a:pPr algn="just" eaLnBrk="1" hangingPunct="1">
              <a:lnSpc>
                <a:spcPct val="150000"/>
              </a:lnSpc>
            </a:pPr>
            <a:r>
              <a:rPr lang="en-IN" dirty="0">
                <a:solidFill>
                  <a:schemeClr val="bg1"/>
                </a:solidFill>
                <a:cs typeface="Arial" panose="020B0604020202020204" pitchFamily="34" charset="0"/>
              </a:rPr>
              <a:t>Functionality: Dynamically displays values according to the user logged in is customer or an admin. With a good interactive user interface which is built using Django modules, Bootstrap, HTML, CSS.</a:t>
            </a:r>
          </a:p>
          <a:p>
            <a:pPr algn="just" eaLnBrk="1" hangingPunct="1">
              <a:lnSpc>
                <a:spcPct val="150000"/>
              </a:lnSpc>
            </a:pPr>
            <a:r>
              <a:rPr lang="en-IN" dirty="0">
                <a:solidFill>
                  <a:schemeClr val="bg1"/>
                </a:solidFill>
                <a:cs typeface="Arial" panose="020B0604020202020204" pitchFamily="34" charset="0"/>
              </a:rPr>
              <a:t> </a:t>
            </a:r>
          </a:p>
          <a:p>
            <a:pPr algn="just" eaLnBrk="1" hangingPunct="1">
              <a:lnSpc>
                <a:spcPct val="150000"/>
              </a:lnSpc>
            </a:pPr>
            <a:r>
              <a:rPr lang="en-IN" b="1" dirty="0">
                <a:solidFill>
                  <a:schemeClr val="bg1"/>
                </a:solidFill>
                <a:cs typeface="Arial" panose="020B0604020202020204" pitchFamily="34" charset="0"/>
              </a:rPr>
              <a:t>Technologies Used</a:t>
            </a:r>
          </a:p>
          <a:p>
            <a:pPr algn="just" eaLnBrk="1" hangingPunct="1">
              <a:lnSpc>
                <a:spcPct val="150000"/>
              </a:lnSpc>
            </a:pPr>
            <a:r>
              <a:rPr lang="en-IN" dirty="0">
                <a:solidFill>
                  <a:schemeClr val="bg1"/>
                </a:solidFill>
                <a:cs typeface="Arial" panose="020B0604020202020204" pitchFamily="34" charset="0"/>
              </a:rPr>
              <a:t>Frontend: HTML, CSS, JavaScript , Bootstrap</a:t>
            </a:r>
          </a:p>
          <a:p>
            <a:pPr algn="just" eaLnBrk="1" hangingPunct="1">
              <a:lnSpc>
                <a:spcPct val="150000"/>
              </a:lnSpc>
            </a:pPr>
            <a:r>
              <a:rPr lang="en-IN" dirty="0">
                <a:solidFill>
                  <a:schemeClr val="bg1"/>
                </a:solidFill>
                <a:cs typeface="Arial" panose="020B0604020202020204" pitchFamily="34" charset="0"/>
              </a:rPr>
              <a:t>Backend: Django </a:t>
            </a:r>
          </a:p>
          <a:p>
            <a:pPr algn="just" eaLnBrk="1" hangingPunct="1">
              <a:lnSpc>
                <a:spcPct val="150000"/>
              </a:lnSpc>
            </a:pP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1742048258"/>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pic>
        <p:nvPicPr>
          <p:cNvPr id="12" name="Picture 11">
            <a:extLst>
              <a:ext uri="{FF2B5EF4-FFF2-40B4-BE49-F238E27FC236}">
                <a16:creationId xmlns:a16="http://schemas.microsoft.com/office/drawing/2014/main" id="{2DC4F400-BF2D-068D-A94F-C01E4592BF7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3157" y="166007"/>
            <a:ext cx="11598729" cy="6525986"/>
          </a:xfrm>
          <a:prstGeom prst="rect">
            <a:avLst/>
          </a:prstGeom>
        </p:spPr>
      </p:pic>
    </p:spTree>
    <p:extLst>
      <p:ext uri="{BB962C8B-B14F-4D97-AF65-F5344CB8AC3E}">
        <p14:creationId xmlns:p14="http://schemas.microsoft.com/office/powerpoint/2010/main" val="4016541169"/>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462643" y="523161"/>
            <a:ext cx="11332027" cy="601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en-US" sz="2200"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rPr>
              <a:t>Book Parking Slot Page</a:t>
            </a:r>
          </a:p>
          <a:p>
            <a:pPr algn="just" eaLnBrk="1" hangingPunct="1">
              <a:lnSpc>
                <a:spcPct val="150000"/>
              </a:lnSpc>
            </a:pPr>
            <a:endParaRPr lang="en-IN" dirty="0">
              <a:solidFill>
                <a:schemeClr val="bg1"/>
              </a:solidFill>
              <a:cs typeface="Arial" panose="020B0604020202020204" pitchFamily="34" charset="0"/>
            </a:endParaRPr>
          </a:p>
          <a:p>
            <a:pPr algn="just" eaLnBrk="1" hangingPunct="1">
              <a:lnSpc>
                <a:spcPct val="150000"/>
              </a:lnSpc>
            </a:pPr>
            <a:r>
              <a:rPr lang="en-IN" dirty="0">
                <a:solidFill>
                  <a:schemeClr val="bg1"/>
                </a:solidFill>
              </a:rPr>
              <a:t>Functionality: Renders a html form which takes input with responsive layout with bootstrap styling. </a:t>
            </a:r>
          </a:p>
          <a:p>
            <a:pPr algn="just" eaLnBrk="1" hangingPunct="1">
              <a:lnSpc>
                <a:spcPct val="150000"/>
              </a:lnSpc>
            </a:pPr>
            <a:endParaRPr lang="en-IN" b="1" dirty="0">
              <a:solidFill>
                <a:schemeClr val="bg1"/>
              </a:solidFill>
            </a:endParaRPr>
          </a:p>
          <a:p>
            <a:pPr algn="just" eaLnBrk="1" hangingPunct="1">
              <a:lnSpc>
                <a:spcPct val="150000"/>
              </a:lnSpc>
            </a:pPr>
            <a:r>
              <a:rPr lang="en-IN" b="1" dirty="0">
                <a:solidFill>
                  <a:schemeClr val="bg1"/>
                </a:solidFill>
              </a:rPr>
              <a:t>Technologies Used</a:t>
            </a:r>
          </a:p>
          <a:p>
            <a:pPr algn="just" eaLnBrk="1" hangingPunct="1">
              <a:lnSpc>
                <a:spcPct val="150000"/>
              </a:lnSpc>
            </a:pPr>
            <a:r>
              <a:rPr lang="en-IN" dirty="0">
                <a:solidFill>
                  <a:schemeClr val="bg1"/>
                </a:solidFill>
              </a:rPr>
              <a:t>Frontend: HTML, CSS, Bootstrap </a:t>
            </a:r>
          </a:p>
          <a:p>
            <a:pPr algn="just" eaLnBrk="1" hangingPunct="1">
              <a:lnSpc>
                <a:spcPct val="150000"/>
              </a:lnSpc>
            </a:pPr>
            <a:r>
              <a:rPr lang="en-IN" dirty="0">
                <a:solidFill>
                  <a:schemeClr val="bg1"/>
                </a:solidFill>
              </a:rPr>
              <a:t>Backend: Django, Django Forms, Django Models </a:t>
            </a:r>
          </a:p>
          <a:p>
            <a:pPr algn="just" eaLnBrk="1" hangingPunct="1">
              <a:lnSpc>
                <a:spcPct val="150000"/>
              </a:lnSpc>
            </a:pPr>
            <a:endParaRPr lang="en-IN" dirty="0">
              <a:solidFill>
                <a:schemeClr val="bg1"/>
              </a:solidFill>
            </a:endParaRPr>
          </a:p>
          <a:p>
            <a:pPr algn="just" eaLnBrk="1" hangingPunct="1">
              <a:lnSpc>
                <a:spcPct val="150000"/>
              </a:lnSpc>
            </a:pPr>
            <a:r>
              <a:rPr lang="en-IN" b="1" dirty="0">
                <a:solidFill>
                  <a:schemeClr val="bg1"/>
                </a:solidFill>
              </a:rPr>
              <a:t>Model Fields</a:t>
            </a:r>
            <a:r>
              <a:rPr lang="en-IN" dirty="0">
                <a:solidFill>
                  <a:schemeClr val="bg1"/>
                </a:solidFill>
              </a:rPr>
              <a:t> </a:t>
            </a:r>
          </a:p>
          <a:p>
            <a:pPr algn="just" eaLnBrk="1" hangingPunct="1">
              <a:lnSpc>
                <a:spcPct val="150000"/>
              </a:lnSpc>
            </a:pPr>
            <a:r>
              <a:rPr lang="en-IN" dirty="0">
                <a:solidFill>
                  <a:schemeClr val="bg1"/>
                </a:solidFill>
              </a:rPr>
              <a:t>vehicle_uniqueid=</a:t>
            </a:r>
            <a:r>
              <a:rPr lang="en-IN" dirty="0" err="1">
                <a:solidFill>
                  <a:schemeClr val="bg1"/>
                </a:solidFill>
              </a:rPr>
              <a:t>Foreignkey</a:t>
            </a:r>
            <a:r>
              <a:rPr lang="en-IN" dirty="0">
                <a:solidFill>
                  <a:schemeClr val="bg1"/>
                </a:solidFill>
              </a:rPr>
              <a:t> </a:t>
            </a:r>
          </a:p>
          <a:p>
            <a:pPr algn="just" eaLnBrk="1" hangingPunct="1">
              <a:lnSpc>
                <a:spcPct val="150000"/>
              </a:lnSpc>
            </a:pPr>
            <a:r>
              <a:rPr lang="en-IN" dirty="0">
                <a:solidFill>
                  <a:schemeClr val="bg1"/>
                </a:solidFill>
              </a:rPr>
              <a:t>veh_model= CharField </a:t>
            </a:r>
          </a:p>
          <a:p>
            <a:pPr algn="just" eaLnBrk="1" hangingPunct="1">
              <a:lnSpc>
                <a:spcPct val="150000"/>
              </a:lnSpc>
            </a:pPr>
            <a:r>
              <a:rPr lang="en-IN" dirty="0">
                <a:solidFill>
                  <a:schemeClr val="bg1"/>
                </a:solidFill>
              </a:rPr>
              <a:t>slot_no=ForeignKey </a:t>
            </a:r>
          </a:p>
          <a:p>
            <a:pPr algn="just" eaLnBrk="1" hangingPunct="1">
              <a:lnSpc>
                <a:spcPct val="150000"/>
              </a:lnSpc>
            </a:pPr>
            <a:r>
              <a:rPr lang="en-IN" dirty="0" err="1">
                <a:solidFill>
                  <a:schemeClr val="bg1"/>
                </a:solidFill>
              </a:rPr>
              <a:t>owner_name</a:t>
            </a:r>
            <a:r>
              <a:rPr lang="en-IN" dirty="0">
                <a:solidFill>
                  <a:schemeClr val="bg1"/>
                </a:solidFill>
              </a:rPr>
              <a:t>= CharField </a:t>
            </a:r>
          </a:p>
          <a:p>
            <a:pPr algn="just" eaLnBrk="1" hangingPunct="1">
              <a:lnSpc>
                <a:spcPct val="150000"/>
              </a:lnSpc>
            </a:pPr>
            <a:r>
              <a:rPr lang="en-IN" dirty="0">
                <a:solidFill>
                  <a:schemeClr val="bg1"/>
                </a:solidFill>
              </a:rPr>
              <a:t>veh_registration= CharField</a:t>
            </a: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3587345291"/>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342899" y="359228"/>
            <a:ext cx="11386457" cy="606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IN" dirty="0">
                <a:solidFill>
                  <a:schemeClr val="bg1"/>
                </a:solidFill>
              </a:rPr>
              <a:t>owner_contactno= CharField </a:t>
            </a:r>
          </a:p>
          <a:p>
            <a:pPr algn="just" eaLnBrk="1" hangingPunct="1">
              <a:lnSpc>
                <a:spcPct val="150000"/>
              </a:lnSpc>
            </a:pPr>
            <a:r>
              <a:rPr lang="en-IN" dirty="0">
                <a:solidFill>
                  <a:schemeClr val="bg1"/>
                </a:solidFill>
              </a:rPr>
              <a:t>parking_rate=IntegerField </a:t>
            </a:r>
          </a:p>
          <a:p>
            <a:pPr algn="just" eaLnBrk="1" hangingPunct="1">
              <a:lnSpc>
                <a:spcPct val="150000"/>
              </a:lnSpc>
            </a:pPr>
            <a:r>
              <a:rPr lang="en-IN" dirty="0">
                <a:solidFill>
                  <a:schemeClr val="bg1"/>
                </a:solidFill>
              </a:rPr>
              <a:t>intime=DateTimeField </a:t>
            </a:r>
          </a:p>
          <a:p>
            <a:pPr algn="just" eaLnBrk="1" hangingPunct="1">
              <a:lnSpc>
                <a:spcPct val="150000"/>
              </a:lnSpc>
            </a:pPr>
            <a:r>
              <a:rPr lang="en-IN" dirty="0">
                <a:solidFill>
                  <a:schemeClr val="bg1"/>
                </a:solidFill>
              </a:rPr>
              <a:t>outtime= DateTimeField </a:t>
            </a:r>
          </a:p>
          <a:p>
            <a:pPr algn="just" eaLnBrk="1" hangingPunct="1">
              <a:lnSpc>
                <a:spcPct val="150000"/>
              </a:lnSpc>
            </a:pPr>
            <a:r>
              <a:rPr lang="en-IN" dirty="0">
                <a:solidFill>
                  <a:schemeClr val="bg1"/>
                </a:solidFill>
              </a:rPr>
              <a:t>fee= FloatField </a:t>
            </a:r>
          </a:p>
          <a:p>
            <a:pPr algn="just" eaLnBrk="1" hangingPunct="1">
              <a:lnSpc>
                <a:spcPct val="150000"/>
              </a:lnSpc>
            </a:pPr>
            <a:r>
              <a:rPr lang="en-IN" dirty="0">
                <a:solidFill>
                  <a:schemeClr val="bg1"/>
                </a:solidFill>
              </a:rPr>
              <a:t>vehicle_type= CharField</a:t>
            </a:r>
          </a:p>
          <a:p>
            <a:pPr algn="just" eaLnBrk="1" hangingPunct="1">
              <a:lnSpc>
                <a:spcPct val="150000"/>
              </a:lnSpc>
            </a:pPr>
            <a:r>
              <a:rPr lang="en-US" dirty="0">
                <a:solidFill>
                  <a:schemeClr val="bg1"/>
                </a:solidFill>
              </a:rPr>
              <a:t>booking_user=ForeignKey </a:t>
            </a:r>
          </a:p>
          <a:p>
            <a:pPr algn="just" eaLnBrk="1" hangingPunct="1">
              <a:lnSpc>
                <a:spcPct val="150000"/>
              </a:lnSpc>
            </a:pPr>
            <a:r>
              <a:rPr lang="en-US" dirty="0">
                <a:solidFill>
                  <a:schemeClr val="bg1"/>
                </a:solidFill>
              </a:rPr>
              <a:t>parking_date= DateField</a:t>
            </a:r>
          </a:p>
          <a:p>
            <a:pPr algn="just" eaLnBrk="1" hangingPunct="1">
              <a:lnSpc>
                <a:spcPct val="150000"/>
              </a:lnSpc>
            </a:pPr>
            <a:endParaRPr lang="en-IN" dirty="0">
              <a:solidFill>
                <a:schemeClr val="bg1"/>
              </a:solidFill>
              <a:cs typeface="Arial" panose="020B0604020202020204" pitchFamily="34" charset="0"/>
            </a:endParaRPr>
          </a:p>
        </p:txBody>
      </p:sp>
      <p:pic>
        <p:nvPicPr>
          <p:cNvPr id="10" name="Picture 9">
            <a:extLst>
              <a:ext uri="{FF2B5EF4-FFF2-40B4-BE49-F238E27FC236}">
                <a16:creationId xmlns:a16="http://schemas.microsoft.com/office/drawing/2014/main" id="{0EBC7BE2-FD9F-F5C5-5153-0439A18C82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01766" y="462642"/>
            <a:ext cx="8458912" cy="5965371"/>
          </a:xfrm>
          <a:prstGeom prst="rect">
            <a:avLst/>
          </a:prstGeom>
        </p:spPr>
      </p:pic>
    </p:spTree>
    <p:extLst>
      <p:ext uri="{BB962C8B-B14F-4D97-AF65-F5344CB8AC3E}">
        <p14:creationId xmlns:p14="http://schemas.microsoft.com/office/powerpoint/2010/main" val="255472301"/>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359229" y="195943"/>
            <a:ext cx="11538857" cy="644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IN" sz="2400" b="1" dirty="0">
                <a:solidFill>
                  <a:schemeClr val="bg1"/>
                </a:solidFill>
              </a:rPr>
              <a:t>Add Parking Space Page </a:t>
            </a:r>
          </a:p>
          <a:p>
            <a:pPr algn="just" eaLnBrk="1" hangingPunct="1">
              <a:lnSpc>
                <a:spcPct val="150000"/>
              </a:lnSpc>
            </a:pPr>
            <a:endParaRPr lang="en-IN" sz="2400" dirty="0">
              <a:solidFill>
                <a:schemeClr val="bg1"/>
              </a:solidFill>
            </a:endParaRPr>
          </a:p>
          <a:p>
            <a:pPr algn="just" eaLnBrk="1" hangingPunct="1">
              <a:lnSpc>
                <a:spcPct val="150000"/>
              </a:lnSpc>
            </a:pPr>
            <a:r>
              <a:rPr lang="en-IN" dirty="0">
                <a:solidFill>
                  <a:schemeClr val="bg1"/>
                </a:solidFill>
              </a:rPr>
              <a:t>Functionality: Renders a html form which takes input with responsive layout and bootstrap styling for both user and admin.</a:t>
            </a:r>
          </a:p>
          <a:p>
            <a:pPr algn="just" eaLnBrk="1" hangingPunct="1">
              <a:lnSpc>
                <a:spcPct val="150000"/>
              </a:lnSpc>
            </a:pPr>
            <a:endParaRPr lang="en-IN" dirty="0">
              <a:solidFill>
                <a:schemeClr val="bg1"/>
              </a:solidFill>
            </a:endParaRPr>
          </a:p>
          <a:p>
            <a:pPr algn="just" eaLnBrk="1" hangingPunct="1">
              <a:lnSpc>
                <a:spcPct val="150000"/>
              </a:lnSpc>
            </a:pPr>
            <a:r>
              <a:rPr lang="en-IN" b="1" dirty="0">
                <a:solidFill>
                  <a:schemeClr val="bg1"/>
                </a:solidFill>
              </a:rPr>
              <a:t>Technologies Used</a:t>
            </a:r>
          </a:p>
          <a:p>
            <a:pPr algn="just" eaLnBrk="1" hangingPunct="1">
              <a:lnSpc>
                <a:spcPct val="150000"/>
              </a:lnSpc>
            </a:pPr>
            <a:r>
              <a:rPr lang="en-IN" dirty="0">
                <a:solidFill>
                  <a:schemeClr val="bg1"/>
                </a:solidFill>
              </a:rPr>
              <a:t>Frontend: HTML, CSS, Bootstrap </a:t>
            </a:r>
          </a:p>
          <a:p>
            <a:pPr algn="just" eaLnBrk="1" hangingPunct="1">
              <a:lnSpc>
                <a:spcPct val="150000"/>
              </a:lnSpc>
            </a:pPr>
            <a:r>
              <a:rPr lang="en-IN" dirty="0">
                <a:solidFill>
                  <a:schemeClr val="bg1"/>
                </a:solidFill>
              </a:rPr>
              <a:t>Backend: Django, Django Forms, Django Models </a:t>
            </a:r>
          </a:p>
          <a:p>
            <a:pPr algn="just" eaLnBrk="1" hangingPunct="1">
              <a:lnSpc>
                <a:spcPct val="150000"/>
              </a:lnSpc>
            </a:pPr>
            <a:endParaRPr lang="en-IN" dirty="0">
              <a:solidFill>
                <a:schemeClr val="bg1"/>
              </a:solidFill>
            </a:endParaRPr>
          </a:p>
          <a:p>
            <a:pPr algn="just" eaLnBrk="1" hangingPunct="1">
              <a:lnSpc>
                <a:spcPct val="150000"/>
              </a:lnSpc>
            </a:pPr>
            <a:r>
              <a:rPr lang="en-IN" b="1" dirty="0">
                <a:solidFill>
                  <a:schemeClr val="bg1"/>
                </a:solidFill>
              </a:rPr>
              <a:t>Model Fields </a:t>
            </a:r>
          </a:p>
          <a:p>
            <a:pPr algn="just" eaLnBrk="1" hangingPunct="1">
              <a:lnSpc>
                <a:spcPct val="150000"/>
              </a:lnSpc>
            </a:pPr>
            <a:r>
              <a:rPr lang="en-IN" dirty="0">
                <a:solidFill>
                  <a:schemeClr val="bg1"/>
                </a:solidFill>
              </a:rPr>
              <a:t>no = BigAutoField </a:t>
            </a:r>
          </a:p>
          <a:p>
            <a:pPr algn="just" eaLnBrk="1" hangingPunct="1">
              <a:lnSpc>
                <a:spcPct val="150000"/>
              </a:lnSpc>
            </a:pPr>
            <a:r>
              <a:rPr lang="en-IN" dirty="0">
                <a:solidFill>
                  <a:schemeClr val="bg1"/>
                </a:solidFill>
              </a:rPr>
              <a:t>veh_type = CharField</a:t>
            </a:r>
          </a:p>
          <a:p>
            <a:pPr algn="just" eaLnBrk="1" hangingPunct="1">
              <a:lnSpc>
                <a:spcPct val="150000"/>
              </a:lnSpc>
            </a:pPr>
            <a:r>
              <a:rPr lang="en-IN" dirty="0" err="1">
                <a:solidFill>
                  <a:schemeClr val="bg1"/>
                </a:solidFill>
              </a:rPr>
              <a:t>is_available</a:t>
            </a:r>
            <a:r>
              <a:rPr lang="en-IN" dirty="0">
                <a:solidFill>
                  <a:schemeClr val="bg1"/>
                </a:solidFill>
              </a:rPr>
              <a:t> = BooleanField</a:t>
            </a: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262881936"/>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pic>
        <p:nvPicPr>
          <p:cNvPr id="10" name="Picture 9">
            <a:extLst>
              <a:ext uri="{FF2B5EF4-FFF2-40B4-BE49-F238E27FC236}">
                <a16:creationId xmlns:a16="http://schemas.microsoft.com/office/drawing/2014/main" id="{1445CDEA-C939-42B9-A7E4-5A899BEF450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1000" y="424543"/>
            <a:ext cx="11435443" cy="5867400"/>
          </a:xfrm>
          <a:prstGeom prst="rect">
            <a:avLst/>
          </a:prstGeom>
        </p:spPr>
      </p:pic>
    </p:spTree>
    <p:extLst>
      <p:ext uri="{BB962C8B-B14F-4D97-AF65-F5344CB8AC3E}">
        <p14:creationId xmlns:p14="http://schemas.microsoft.com/office/powerpoint/2010/main" val="4151878858"/>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533400" y="332014"/>
            <a:ext cx="11364686" cy="617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IN" sz="2400" b="1" dirty="0">
                <a:solidFill>
                  <a:schemeClr val="bg1"/>
                </a:solidFill>
              </a:rPr>
              <a:t>Add Vehicle Page </a:t>
            </a:r>
          </a:p>
          <a:p>
            <a:pPr algn="just" eaLnBrk="1" hangingPunct="1"/>
            <a:endParaRPr lang="en-IN" sz="2400" b="1" dirty="0">
              <a:solidFill>
                <a:schemeClr val="bg1"/>
              </a:solidFill>
            </a:endParaRPr>
          </a:p>
          <a:p>
            <a:pPr algn="just" eaLnBrk="1" hangingPunct="1"/>
            <a:r>
              <a:rPr lang="en-IN" dirty="0">
                <a:solidFill>
                  <a:schemeClr val="bg1"/>
                </a:solidFill>
              </a:rPr>
              <a:t>Functionality: Renders a html form which takes input with responsive layout and bootstrap styling for both user and admin. </a:t>
            </a:r>
          </a:p>
          <a:p>
            <a:pPr algn="just" eaLnBrk="1" hangingPunct="1">
              <a:lnSpc>
                <a:spcPct val="150000"/>
              </a:lnSpc>
            </a:pPr>
            <a:endParaRPr lang="en-IN" dirty="0">
              <a:solidFill>
                <a:schemeClr val="bg1"/>
              </a:solidFill>
            </a:endParaRPr>
          </a:p>
          <a:p>
            <a:pPr algn="just" eaLnBrk="1" hangingPunct="1">
              <a:lnSpc>
                <a:spcPct val="150000"/>
              </a:lnSpc>
            </a:pPr>
            <a:r>
              <a:rPr lang="en-IN" b="1" dirty="0">
                <a:solidFill>
                  <a:schemeClr val="bg1"/>
                </a:solidFill>
              </a:rPr>
              <a:t>Technologies Used</a:t>
            </a:r>
          </a:p>
          <a:p>
            <a:pPr algn="just" eaLnBrk="1" hangingPunct="1">
              <a:lnSpc>
                <a:spcPct val="150000"/>
              </a:lnSpc>
            </a:pPr>
            <a:r>
              <a:rPr lang="en-IN" dirty="0">
                <a:solidFill>
                  <a:schemeClr val="bg1"/>
                </a:solidFill>
              </a:rPr>
              <a:t>Frontend: HTML, CSS, Bootstrap </a:t>
            </a:r>
          </a:p>
          <a:p>
            <a:pPr algn="just" eaLnBrk="1" hangingPunct="1">
              <a:lnSpc>
                <a:spcPct val="150000"/>
              </a:lnSpc>
            </a:pPr>
            <a:r>
              <a:rPr lang="en-IN" dirty="0">
                <a:solidFill>
                  <a:schemeClr val="bg1"/>
                </a:solidFill>
              </a:rPr>
              <a:t>Backend: Django, Django Forms, Django Models </a:t>
            </a:r>
          </a:p>
          <a:p>
            <a:pPr algn="just" eaLnBrk="1" hangingPunct="1">
              <a:lnSpc>
                <a:spcPct val="150000"/>
              </a:lnSpc>
            </a:pPr>
            <a:r>
              <a:rPr lang="en-IN" b="1" dirty="0">
                <a:solidFill>
                  <a:schemeClr val="bg1"/>
                </a:solidFill>
              </a:rPr>
              <a:t>Model Fields</a:t>
            </a:r>
            <a:r>
              <a:rPr lang="en-IN" dirty="0">
                <a:solidFill>
                  <a:schemeClr val="bg1"/>
                </a:solidFill>
              </a:rPr>
              <a:t> </a:t>
            </a:r>
          </a:p>
          <a:p>
            <a:pPr algn="just" eaLnBrk="1" hangingPunct="1">
              <a:lnSpc>
                <a:spcPct val="150000"/>
              </a:lnSpc>
            </a:pPr>
            <a:r>
              <a:rPr lang="en-IN" dirty="0">
                <a:solidFill>
                  <a:schemeClr val="bg1"/>
                </a:solidFill>
              </a:rPr>
              <a:t>veh_registration_no= CharField </a:t>
            </a:r>
          </a:p>
          <a:p>
            <a:pPr algn="just" eaLnBrk="1" hangingPunct="1">
              <a:lnSpc>
                <a:spcPct val="150000"/>
              </a:lnSpc>
            </a:pPr>
            <a:r>
              <a:rPr lang="en-IN" dirty="0">
                <a:solidFill>
                  <a:schemeClr val="bg1"/>
                </a:solidFill>
              </a:rPr>
              <a:t>veh_model= CharField </a:t>
            </a:r>
          </a:p>
          <a:p>
            <a:pPr algn="just" eaLnBrk="1" hangingPunct="1">
              <a:lnSpc>
                <a:spcPct val="150000"/>
              </a:lnSpc>
            </a:pPr>
            <a:r>
              <a:rPr lang="en-IN" dirty="0">
                <a:solidFill>
                  <a:schemeClr val="bg1"/>
                </a:solidFill>
              </a:rPr>
              <a:t>owner= CharField </a:t>
            </a:r>
          </a:p>
          <a:p>
            <a:pPr algn="just" eaLnBrk="1" hangingPunct="1">
              <a:lnSpc>
                <a:spcPct val="150000"/>
              </a:lnSpc>
            </a:pPr>
            <a:r>
              <a:rPr lang="en-IN" dirty="0">
                <a:solidFill>
                  <a:schemeClr val="bg1"/>
                </a:solidFill>
              </a:rPr>
              <a:t>contact= CharField </a:t>
            </a:r>
          </a:p>
          <a:p>
            <a:pPr algn="just" eaLnBrk="1" hangingPunct="1">
              <a:lnSpc>
                <a:spcPct val="150000"/>
              </a:lnSpc>
            </a:pPr>
            <a:r>
              <a:rPr lang="en-IN" dirty="0">
                <a:solidFill>
                  <a:schemeClr val="bg1"/>
                </a:solidFill>
              </a:rPr>
              <a:t>vehicle_category= CharField </a:t>
            </a:r>
          </a:p>
          <a:p>
            <a:pPr algn="just" eaLnBrk="1" hangingPunct="1">
              <a:lnSpc>
                <a:spcPct val="150000"/>
              </a:lnSpc>
            </a:pPr>
            <a:r>
              <a:rPr lang="en-IN" dirty="0">
                <a:solidFill>
                  <a:schemeClr val="bg1"/>
                </a:solidFill>
              </a:rPr>
              <a:t>remark= TextField </a:t>
            </a:r>
          </a:p>
          <a:p>
            <a:pPr algn="just" eaLnBrk="1" hangingPunct="1">
              <a:lnSpc>
                <a:spcPct val="150000"/>
              </a:lnSpc>
            </a:pPr>
            <a:r>
              <a:rPr lang="en-IN" dirty="0">
                <a:solidFill>
                  <a:schemeClr val="bg1"/>
                </a:solidFill>
              </a:rPr>
              <a:t>created_by= ForeignKey</a:t>
            </a: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2714833635"/>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pic>
        <p:nvPicPr>
          <p:cNvPr id="10" name="Picture 9">
            <a:extLst>
              <a:ext uri="{FF2B5EF4-FFF2-40B4-BE49-F238E27FC236}">
                <a16:creationId xmlns:a16="http://schemas.microsoft.com/office/drawing/2014/main" id="{33BE9441-4A68-76F7-EB24-CCBE58B78A9F}"/>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4842"/>
          <a:stretch/>
        </p:blipFill>
        <p:spPr>
          <a:xfrm>
            <a:off x="674913" y="202547"/>
            <a:ext cx="10994573" cy="6278838"/>
          </a:xfrm>
          <a:prstGeom prst="rect">
            <a:avLst/>
          </a:prstGeom>
        </p:spPr>
      </p:pic>
    </p:spTree>
    <p:extLst>
      <p:ext uri="{BB962C8B-B14F-4D97-AF65-F5344CB8AC3E}">
        <p14:creationId xmlns:p14="http://schemas.microsoft.com/office/powerpoint/2010/main" val="3218694873"/>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468086" y="283029"/>
            <a:ext cx="11332028" cy="630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sz="2200" b="1" dirty="0">
                <a:solidFill>
                  <a:schemeClr val="bg1"/>
                </a:solidFill>
              </a:rPr>
              <a:t>Detail Parking Page</a:t>
            </a:r>
          </a:p>
          <a:p>
            <a:pPr algn="just" eaLnBrk="1" hangingPunct="1">
              <a:lnSpc>
                <a:spcPct val="150000"/>
              </a:lnSpc>
            </a:pPr>
            <a:endParaRPr lang="en-US" sz="2200" b="1" dirty="0">
              <a:solidFill>
                <a:schemeClr val="bg1"/>
              </a:solidFill>
            </a:endParaRPr>
          </a:p>
          <a:p>
            <a:pPr algn="just" eaLnBrk="1" hangingPunct="1">
              <a:lnSpc>
                <a:spcPct val="150000"/>
              </a:lnSpc>
            </a:pPr>
            <a:r>
              <a:rPr lang="en-US" dirty="0">
                <a:solidFill>
                  <a:schemeClr val="bg1"/>
                </a:solidFill>
              </a:rPr>
              <a:t>Functionality: A detail page which displays dynamic information related to parking with an attractive User Interface which works smoothly and for admin have a feature of modifying the data and generate booking receipt. </a:t>
            </a:r>
          </a:p>
          <a:p>
            <a:pPr algn="just" eaLnBrk="1" hangingPunct="1">
              <a:lnSpc>
                <a:spcPct val="150000"/>
              </a:lnSpc>
            </a:pPr>
            <a:endParaRPr lang="en-US" dirty="0">
              <a:solidFill>
                <a:schemeClr val="bg1"/>
              </a:solidFill>
            </a:endParaRPr>
          </a:p>
          <a:p>
            <a:pPr algn="just" eaLnBrk="1" hangingPunct="1">
              <a:lnSpc>
                <a:spcPct val="150000"/>
              </a:lnSpc>
            </a:pPr>
            <a:r>
              <a:rPr lang="en-US" b="1" dirty="0">
                <a:solidFill>
                  <a:schemeClr val="bg1"/>
                </a:solidFill>
              </a:rPr>
              <a:t>Technologies Used</a:t>
            </a:r>
          </a:p>
          <a:p>
            <a:pPr algn="just" eaLnBrk="1" hangingPunct="1">
              <a:lnSpc>
                <a:spcPct val="150000"/>
              </a:lnSpc>
            </a:pPr>
            <a:r>
              <a:rPr lang="en-US" dirty="0">
                <a:solidFill>
                  <a:schemeClr val="bg1"/>
                </a:solidFill>
              </a:rPr>
              <a:t>Frontend: HTML, CSS, Bootstrap </a:t>
            </a:r>
          </a:p>
          <a:p>
            <a:pPr algn="just" eaLnBrk="1" hangingPunct="1">
              <a:lnSpc>
                <a:spcPct val="150000"/>
              </a:lnSpc>
            </a:pPr>
            <a:r>
              <a:rPr lang="en-US" dirty="0">
                <a:solidFill>
                  <a:schemeClr val="bg1"/>
                </a:solidFill>
              </a:rPr>
              <a:t>Backend: Django </a:t>
            </a: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1317368211"/>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pic>
        <p:nvPicPr>
          <p:cNvPr id="12" name="Picture 11">
            <a:extLst>
              <a:ext uri="{FF2B5EF4-FFF2-40B4-BE49-F238E27FC236}">
                <a16:creationId xmlns:a16="http://schemas.microsoft.com/office/drawing/2014/main" id="{18BBDC17-8C37-36A8-6D73-D1B17355CD9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25235" y="261257"/>
            <a:ext cx="11141529" cy="6215743"/>
          </a:xfrm>
          <a:prstGeom prst="rect">
            <a:avLst/>
          </a:prstGeom>
        </p:spPr>
      </p:pic>
    </p:spTree>
    <p:extLst>
      <p:ext uri="{BB962C8B-B14F-4D97-AF65-F5344CB8AC3E}">
        <p14:creationId xmlns:p14="http://schemas.microsoft.com/office/powerpoint/2010/main" val="3381295325"/>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grpSp>
        <p:nvGrpSpPr>
          <p:cNvPr id="9" name="组合 8">
            <a:extLst>
              <a:ext uri="{FF2B5EF4-FFF2-40B4-BE49-F238E27FC236}">
                <a16:creationId xmlns:a16="http://schemas.microsoft.com/office/drawing/2014/main" id="{998F947A-1BEE-4CA1-AF1B-43B5B026B48F}"/>
              </a:ext>
            </a:extLst>
          </p:cNvPr>
          <p:cNvGrpSpPr/>
          <p:nvPr/>
        </p:nvGrpSpPr>
        <p:grpSpPr>
          <a:xfrm>
            <a:off x="2405708" y="541945"/>
            <a:ext cx="6974959" cy="441960"/>
            <a:chOff x="3376385" y="1431110"/>
            <a:chExt cx="5439231" cy="441960"/>
          </a:xfrm>
        </p:grpSpPr>
        <p:sp>
          <p:nvSpPr>
            <p:cNvPr id="29" name="文本框 28">
              <a:extLst>
                <a:ext uri="{FF2B5EF4-FFF2-40B4-BE49-F238E27FC236}">
                  <a16:creationId xmlns:a16="http://schemas.microsoft.com/office/drawing/2014/main" id="{FCC93C91-14CB-42FB-BD17-36C7DA493E81}"/>
                </a:ext>
              </a:extLst>
            </p:cNvPr>
            <p:cNvSpPr txBox="1"/>
            <p:nvPr/>
          </p:nvSpPr>
          <p:spPr>
            <a:xfrm>
              <a:off x="4115342" y="1431110"/>
              <a:ext cx="3961316" cy="441960"/>
            </a:xfrm>
            <a:prstGeom prst="rect">
              <a:avLst/>
            </a:prstGeom>
            <a:noFill/>
          </p:spPr>
          <p:txBody>
            <a:bodyPr wrap="square" rtlCol="0">
              <a:noAutofit/>
            </a:bodyPr>
            <a:lstStyle/>
            <a:p>
              <a:pPr algn="ctr"/>
              <a:r>
                <a:rPr lang="en-IN" altLang="zh-CN"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rPr>
                <a:t>Project Overview </a:t>
              </a:r>
              <a:endParaRPr lang="zh-CN" altLang="en-US"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endParaRPr>
            </a:p>
          </p:txBody>
        </p:sp>
        <p:grpSp>
          <p:nvGrpSpPr>
            <p:cNvPr id="11" name="组合 10">
              <a:extLst>
                <a:ext uri="{FF2B5EF4-FFF2-40B4-BE49-F238E27FC236}">
                  <a16:creationId xmlns:a16="http://schemas.microsoft.com/office/drawing/2014/main" id="{2CC2F221-7ABD-4C7F-90EB-D988ACBE1663}"/>
                </a:ext>
              </a:extLst>
            </p:cNvPr>
            <p:cNvGrpSpPr/>
            <p:nvPr/>
          </p:nvGrpSpPr>
          <p:grpSpPr>
            <a:xfrm>
              <a:off x="3376385" y="1684375"/>
              <a:ext cx="5439231" cy="45719"/>
              <a:chOff x="1988456" y="2104208"/>
              <a:chExt cx="4332512" cy="45719"/>
            </a:xfrm>
          </p:grpSpPr>
          <p:grpSp>
            <p:nvGrpSpPr>
              <p:cNvPr id="17" name="组合 16">
                <a:extLst>
                  <a:ext uri="{FF2B5EF4-FFF2-40B4-BE49-F238E27FC236}">
                    <a16:creationId xmlns:a16="http://schemas.microsoft.com/office/drawing/2014/main" id="{668DA403-1339-41DB-80D4-133C4B00DDCA}"/>
                  </a:ext>
                </a:extLst>
              </p:cNvPr>
              <p:cNvGrpSpPr/>
              <p:nvPr/>
            </p:nvGrpSpPr>
            <p:grpSpPr>
              <a:xfrm flipH="1" flipV="1">
                <a:off x="1988456" y="2104208"/>
                <a:ext cx="1110341" cy="45719"/>
                <a:chOff x="825500" y="2062118"/>
                <a:chExt cx="6273800" cy="45719"/>
              </a:xfrm>
            </p:grpSpPr>
            <p:sp>
              <p:nvSpPr>
                <p:cNvPr id="14" name="矩形 13">
                  <a:extLst>
                    <a:ext uri="{FF2B5EF4-FFF2-40B4-BE49-F238E27FC236}">
                      <a16:creationId xmlns:a16="http://schemas.microsoft.com/office/drawing/2014/main" id="{78E3E6F4-09E3-4B97-976F-0F5D6EA2B3CA}"/>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AE004071-4164-448F-AA79-0B936713072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BBBEA93B-52B1-4E85-84C0-E10CA476BC20}"/>
                  </a:ext>
                </a:extLst>
              </p:cNvPr>
              <p:cNvGrpSpPr/>
              <p:nvPr/>
            </p:nvGrpSpPr>
            <p:grpSpPr>
              <a:xfrm flipV="1">
                <a:off x="5210627" y="2104208"/>
                <a:ext cx="1110341" cy="45719"/>
                <a:chOff x="825500" y="2062118"/>
                <a:chExt cx="6273800" cy="45719"/>
              </a:xfrm>
            </p:grpSpPr>
            <p:sp>
              <p:nvSpPr>
                <p:cNvPr id="28" name="矩形 27">
                  <a:extLst>
                    <a:ext uri="{FF2B5EF4-FFF2-40B4-BE49-F238E27FC236}">
                      <a16:creationId xmlns:a16="http://schemas.microsoft.com/office/drawing/2014/main" id="{F65813F6-E0CC-4D91-ACE3-0AC7F9297917}"/>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D022D72C-4284-4D65-B6A3-FDC0E270C15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4" name="椭圆 23">
            <a:extLst>
              <a:ext uri="{FF2B5EF4-FFF2-40B4-BE49-F238E27FC236}">
                <a16:creationId xmlns:a16="http://schemas.microsoft.com/office/drawing/2014/main" id="{CED338F8-C0F0-4ACE-BBF4-582124161F73}"/>
              </a:ext>
            </a:extLst>
          </p:cNvPr>
          <p:cNvSpPr/>
          <p:nvPr/>
        </p:nvSpPr>
        <p:spPr>
          <a:xfrm>
            <a:off x="1267276" y="-1114259"/>
            <a:ext cx="914400" cy="914400"/>
          </a:xfrm>
          <a:prstGeom prst="ellipse">
            <a:avLst/>
          </a:prstGeom>
          <a:gradFill flip="none" rotWithShape="1">
            <a:gsLst>
              <a:gs pos="23000">
                <a:srgbClr val="E5EDF7"/>
              </a:gs>
              <a:gs pos="77000">
                <a:srgbClr val="8F99D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思源黑体 CN Bold" panose="020B0800000000000000" pitchFamily="34" charset="-122"/>
              <a:ea typeface="思源黑体 CN Bold" panose="020B0800000000000000" pitchFamily="34" charset="-122"/>
            </a:endParaRPr>
          </a:p>
        </p:txBody>
      </p:sp>
      <p:sp>
        <p:nvSpPr>
          <p:cNvPr id="95" name="PA-矩形 4">
            <a:extLst>
              <a:ext uri="{FF2B5EF4-FFF2-40B4-BE49-F238E27FC236}">
                <a16:creationId xmlns:a16="http://schemas.microsoft.com/office/drawing/2014/main" id="{709C7574-3A7A-4504-B7AE-CCFFA5D5D7EF}"/>
              </a:ext>
            </a:extLst>
          </p:cNvPr>
          <p:cNvSpPr>
            <a:spLocks noChangeArrowheads="1"/>
          </p:cNvSpPr>
          <p:nvPr>
            <p:custDataLst>
              <p:tags r:id="rId1"/>
            </p:custDataLst>
          </p:nvPr>
        </p:nvSpPr>
        <p:spPr bwMode="auto">
          <a:xfrm>
            <a:off x="1267276" y="1525850"/>
            <a:ext cx="9452720" cy="391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en-US" dirty="0">
                <a:solidFill>
                  <a:schemeClr val="bg1">
                    <a:alpha val="55000"/>
                  </a:schemeClr>
                </a:solidFill>
                <a:ea typeface="思源黑体 CN Normal" panose="020B0400000000000000" pitchFamily="34" charset="-122"/>
                <a:cs typeface="Arial" panose="020B0604020202020204" pitchFamily="34" charset="0"/>
                <a:sym typeface="思源黑体" panose="020B0500000000000000" pitchFamily="34" charset="-122"/>
              </a:rPr>
              <a:t>AapniParking project aims to provide a fully featured comprehensive vehicle parking management website .</a:t>
            </a:r>
          </a:p>
          <a:p>
            <a:pPr algn="just" eaLnBrk="1" hangingPunct="1">
              <a:lnSpc>
                <a:spcPct val="150000"/>
              </a:lnSpc>
            </a:pPr>
            <a:r>
              <a:rPr lang="en-US" altLang="en-US" dirty="0">
                <a:solidFill>
                  <a:schemeClr val="bg1">
                    <a:alpha val="55000"/>
                  </a:schemeClr>
                </a:solidFill>
                <a:ea typeface="思源黑体 CN Normal" panose="020B0400000000000000" pitchFamily="34" charset="-122"/>
                <a:cs typeface="Arial" panose="020B0604020202020204" pitchFamily="34" charset="0"/>
                <a:sym typeface="思源黑体" panose="020B0500000000000000" pitchFamily="34" charset="-122"/>
              </a:rPr>
              <a:t>The projects integrates Django framework along with bootstrap for frontend styling and give good user experience to the one using it. It has lots of functionalities like book parking slot, add vehicle, add parking space ,login page, registration page, generate booking receipt functionality, which makes it an overall good website.</a:t>
            </a:r>
          </a:p>
        </p:txBody>
      </p:sp>
    </p:spTree>
    <p:extLst>
      <p:ext uri="{BB962C8B-B14F-4D97-AF65-F5344CB8AC3E}">
        <p14:creationId xmlns:p14="http://schemas.microsoft.com/office/powerpoint/2010/main" val="349212198"/>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anim calcmode="lin" valueType="num">
                                      <p:cBhvr>
                                        <p:cTn id="14" dur="1000" fill="hold"/>
                                        <p:tgtEl>
                                          <p:spTgt spid="95"/>
                                        </p:tgtEl>
                                        <p:attrNameLst>
                                          <p:attrName>ppt_x</p:attrName>
                                        </p:attrNameLst>
                                      </p:cBhvr>
                                      <p:tavLst>
                                        <p:tav tm="0">
                                          <p:val>
                                            <p:strVal val="#ppt_x"/>
                                          </p:val>
                                        </p:tav>
                                        <p:tav tm="100000">
                                          <p:val>
                                            <p:strVal val="#ppt_x"/>
                                          </p:val>
                                        </p:tav>
                                      </p:tavLst>
                                    </p:anim>
                                    <p:anim calcmode="lin" valueType="num">
                                      <p:cBhvr>
                                        <p:cTn id="15"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337457" y="299357"/>
            <a:ext cx="11538857"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sz="2200" b="1" dirty="0">
                <a:solidFill>
                  <a:schemeClr val="bg1"/>
                </a:solidFill>
              </a:rPr>
              <a:t>Detail Vehicle Page</a:t>
            </a:r>
          </a:p>
          <a:p>
            <a:pPr algn="just" eaLnBrk="1" hangingPunct="1">
              <a:lnSpc>
                <a:spcPct val="150000"/>
              </a:lnSpc>
            </a:pPr>
            <a:r>
              <a:rPr lang="en-US" dirty="0">
                <a:solidFill>
                  <a:schemeClr val="bg1"/>
                </a:solidFill>
              </a:rPr>
              <a:t>Functionality: A detail page which displays dynamic information related to vehicle and give feature of editing the information with an attractive User Interface with smooth working. </a:t>
            </a:r>
          </a:p>
          <a:p>
            <a:pPr algn="just" eaLnBrk="1" hangingPunct="1">
              <a:lnSpc>
                <a:spcPct val="150000"/>
              </a:lnSpc>
            </a:pPr>
            <a:endParaRPr lang="en-US" dirty="0">
              <a:solidFill>
                <a:schemeClr val="bg1"/>
              </a:solidFill>
            </a:endParaRPr>
          </a:p>
          <a:p>
            <a:pPr algn="just" eaLnBrk="1" hangingPunct="1">
              <a:lnSpc>
                <a:spcPct val="150000"/>
              </a:lnSpc>
            </a:pPr>
            <a:r>
              <a:rPr lang="en-US" b="1" dirty="0">
                <a:solidFill>
                  <a:schemeClr val="bg1"/>
                </a:solidFill>
              </a:rPr>
              <a:t>Technologies Used</a:t>
            </a:r>
          </a:p>
          <a:p>
            <a:pPr algn="just" eaLnBrk="1" hangingPunct="1">
              <a:lnSpc>
                <a:spcPct val="150000"/>
              </a:lnSpc>
            </a:pPr>
            <a:r>
              <a:rPr lang="en-US" dirty="0">
                <a:solidFill>
                  <a:schemeClr val="bg1"/>
                </a:solidFill>
              </a:rPr>
              <a:t>Frontend: HTML, CSS, Bootstrap </a:t>
            </a:r>
          </a:p>
          <a:p>
            <a:pPr algn="just" eaLnBrk="1" hangingPunct="1">
              <a:lnSpc>
                <a:spcPct val="150000"/>
              </a:lnSpc>
            </a:pPr>
            <a:r>
              <a:rPr lang="en-US" dirty="0">
                <a:solidFill>
                  <a:schemeClr val="bg1"/>
                </a:solidFill>
              </a:rPr>
              <a:t>Backend: Django</a:t>
            </a: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pic>
        <p:nvPicPr>
          <p:cNvPr id="10" name="Picture 9">
            <a:extLst>
              <a:ext uri="{FF2B5EF4-FFF2-40B4-BE49-F238E27FC236}">
                <a16:creationId xmlns:a16="http://schemas.microsoft.com/office/drawing/2014/main" id="{1C33A612-9718-3C0E-73BA-5F1DDB638C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142013" y="1919425"/>
            <a:ext cx="7957457" cy="4884146"/>
          </a:xfrm>
          <a:prstGeom prst="rect">
            <a:avLst/>
          </a:prstGeom>
        </p:spPr>
      </p:pic>
    </p:spTree>
    <p:extLst>
      <p:ext uri="{BB962C8B-B14F-4D97-AF65-F5344CB8AC3E}">
        <p14:creationId xmlns:p14="http://schemas.microsoft.com/office/powerpoint/2010/main" val="2658043950"/>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16329"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310243" y="332015"/>
            <a:ext cx="11653157" cy="627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IN" sz="2400" b="1" dirty="0">
                <a:solidFill>
                  <a:schemeClr val="bg1"/>
                </a:solidFill>
              </a:rPr>
              <a:t>User Detail Page</a:t>
            </a:r>
          </a:p>
          <a:p>
            <a:pPr algn="just" eaLnBrk="1" hangingPunct="1">
              <a:lnSpc>
                <a:spcPct val="150000"/>
              </a:lnSpc>
            </a:pPr>
            <a:r>
              <a:rPr lang="en-IN" dirty="0">
                <a:solidFill>
                  <a:schemeClr val="bg1"/>
                </a:solidFill>
              </a:rPr>
              <a:t>Functionality: User detail page displays user information with a user friendly User Interface.</a:t>
            </a:r>
          </a:p>
          <a:p>
            <a:pPr algn="just" eaLnBrk="1" hangingPunct="1">
              <a:lnSpc>
                <a:spcPct val="150000"/>
              </a:lnSpc>
            </a:pPr>
            <a:endParaRPr lang="en-IN" dirty="0">
              <a:solidFill>
                <a:schemeClr val="bg1"/>
              </a:solidFill>
            </a:endParaRPr>
          </a:p>
          <a:p>
            <a:pPr algn="just" eaLnBrk="1" hangingPunct="1">
              <a:lnSpc>
                <a:spcPct val="150000"/>
              </a:lnSpc>
            </a:pPr>
            <a:r>
              <a:rPr lang="en-IN" b="1" dirty="0">
                <a:solidFill>
                  <a:schemeClr val="bg1"/>
                </a:solidFill>
              </a:rPr>
              <a:t>Technologies Used </a:t>
            </a:r>
          </a:p>
          <a:p>
            <a:pPr algn="just" eaLnBrk="1" hangingPunct="1">
              <a:lnSpc>
                <a:spcPct val="150000"/>
              </a:lnSpc>
            </a:pPr>
            <a:r>
              <a:rPr lang="en-IN" dirty="0">
                <a:solidFill>
                  <a:schemeClr val="bg1"/>
                </a:solidFill>
              </a:rPr>
              <a:t>Frontend: HTML, CSS, Bootstrap </a:t>
            </a:r>
          </a:p>
          <a:p>
            <a:pPr algn="just" eaLnBrk="1" hangingPunct="1">
              <a:lnSpc>
                <a:spcPct val="150000"/>
              </a:lnSpc>
            </a:pPr>
            <a:r>
              <a:rPr lang="en-IN" dirty="0">
                <a:solidFill>
                  <a:schemeClr val="bg1"/>
                </a:solidFill>
              </a:rPr>
              <a:t>Backend: Django </a:t>
            </a: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pic>
        <p:nvPicPr>
          <p:cNvPr id="10" name="Picture 9">
            <a:extLst>
              <a:ext uri="{FF2B5EF4-FFF2-40B4-BE49-F238E27FC236}">
                <a16:creationId xmlns:a16="http://schemas.microsoft.com/office/drawing/2014/main" id="{3A41F203-576F-3DEF-6FA0-AF691AE5100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848101" y="1567544"/>
            <a:ext cx="8237764" cy="5162550"/>
          </a:xfrm>
          <a:prstGeom prst="rect">
            <a:avLst/>
          </a:prstGeom>
        </p:spPr>
      </p:pic>
    </p:spTree>
    <p:extLst>
      <p:ext uri="{BB962C8B-B14F-4D97-AF65-F5344CB8AC3E}">
        <p14:creationId xmlns:p14="http://schemas.microsoft.com/office/powerpoint/2010/main" val="2091255649"/>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451757" y="527957"/>
            <a:ext cx="11337472" cy="576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sz="2200" b="1" dirty="0">
                <a:solidFill>
                  <a:schemeClr val="bg1"/>
                </a:solidFill>
              </a:rPr>
              <a:t>View Vehicles Page</a:t>
            </a:r>
          </a:p>
          <a:p>
            <a:pPr algn="just" eaLnBrk="1" hangingPunct="1">
              <a:lnSpc>
                <a:spcPct val="150000"/>
              </a:lnSpc>
            </a:pPr>
            <a:r>
              <a:rPr lang="en-US" sz="2200" b="1" dirty="0">
                <a:solidFill>
                  <a:schemeClr val="bg1"/>
                </a:solidFill>
              </a:rPr>
              <a:t> </a:t>
            </a:r>
          </a:p>
          <a:p>
            <a:pPr algn="just" eaLnBrk="1" hangingPunct="1">
              <a:lnSpc>
                <a:spcPct val="150000"/>
              </a:lnSpc>
            </a:pPr>
            <a:r>
              <a:rPr lang="en-US" dirty="0">
                <a:solidFill>
                  <a:schemeClr val="bg1"/>
                </a:solidFill>
              </a:rPr>
              <a:t>Functionality: Renders dynamic data in the form of table with options to delete and modify data with an smooth UI part created using html, CSS. It also has search functionality to search within the table using </a:t>
            </a:r>
            <a:r>
              <a:rPr lang="en-US" dirty="0" err="1">
                <a:solidFill>
                  <a:schemeClr val="bg1"/>
                </a:solidFill>
              </a:rPr>
              <a:t>javascript</a:t>
            </a:r>
            <a:r>
              <a:rPr lang="en-US" dirty="0">
                <a:solidFill>
                  <a:schemeClr val="bg1"/>
                </a:solidFill>
              </a:rPr>
              <a:t>.</a:t>
            </a:r>
          </a:p>
          <a:p>
            <a:pPr algn="just" eaLnBrk="1" hangingPunct="1">
              <a:lnSpc>
                <a:spcPct val="150000"/>
              </a:lnSpc>
            </a:pPr>
            <a:endParaRPr lang="en-US" sz="2200" b="1" dirty="0">
              <a:solidFill>
                <a:schemeClr val="bg1"/>
              </a:solidFill>
              <a:cs typeface="Arial" panose="020B0604020202020204" pitchFamily="34" charset="0"/>
            </a:endParaRPr>
          </a:p>
          <a:p>
            <a:pPr algn="just" eaLnBrk="1" hangingPunct="1">
              <a:lnSpc>
                <a:spcPct val="150000"/>
              </a:lnSpc>
            </a:pPr>
            <a:r>
              <a:rPr lang="en-IN" b="1" dirty="0">
                <a:solidFill>
                  <a:schemeClr val="bg1"/>
                </a:solidFill>
                <a:cs typeface="Arial" panose="020B0604020202020204" pitchFamily="34" charset="0"/>
              </a:rPr>
              <a:t>Technologies Used</a:t>
            </a:r>
          </a:p>
          <a:p>
            <a:pPr algn="just" eaLnBrk="1" hangingPunct="1">
              <a:lnSpc>
                <a:spcPct val="150000"/>
              </a:lnSpc>
            </a:pPr>
            <a:r>
              <a:rPr lang="en-IN" dirty="0">
                <a:solidFill>
                  <a:schemeClr val="bg1"/>
                </a:solidFill>
                <a:cs typeface="Arial" panose="020B0604020202020204" pitchFamily="34" charset="0"/>
              </a:rPr>
              <a:t>Frontend: HTML, CSS, JavaScript , Bootstrap</a:t>
            </a:r>
          </a:p>
          <a:p>
            <a:pPr algn="just" eaLnBrk="1" hangingPunct="1">
              <a:lnSpc>
                <a:spcPct val="150000"/>
              </a:lnSpc>
            </a:pPr>
            <a:r>
              <a:rPr lang="en-IN" dirty="0">
                <a:solidFill>
                  <a:schemeClr val="bg1"/>
                </a:solidFill>
                <a:cs typeface="Arial" panose="020B0604020202020204" pitchFamily="34" charset="0"/>
              </a:rPr>
              <a:t>Backend: Django </a:t>
            </a:r>
          </a:p>
          <a:p>
            <a:pPr algn="just" eaLnBrk="1" hangingPunct="1">
              <a:lnSpc>
                <a:spcPct val="150000"/>
              </a:lnSpc>
            </a:pP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3135444466"/>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pic>
        <p:nvPicPr>
          <p:cNvPr id="10" name="Picture 9">
            <a:extLst>
              <a:ext uri="{FF2B5EF4-FFF2-40B4-BE49-F238E27FC236}">
                <a16:creationId xmlns:a16="http://schemas.microsoft.com/office/drawing/2014/main" id="{2A54C108-38E5-E1BB-C482-FC25011BF39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99356" y="225878"/>
            <a:ext cx="11678041" cy="6406243"/>
          </a:xfrm>
          <a:prstGeom prst="rect">
            <a:avLst/>
          </a:prstGeom>
        </p:spPr>
      </p:pic>
    </p:spTree>
    <p:extLst>
      <p:ext uri="{BB962C8B-B14F-4D97-AF65-F5344CB8AC3E}">
        <p14:creationId xmlns:p14="http://schemas.microsoft.com/office/powerpoint/2010/main" val="2257286891"/>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435429" y="451757"/>
            <a:ext cx="11315700"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IN" dirty="0">
                <a:solidFill>
                  <a:schemeClr val="bg1"/>
                </a:solidFill>
                <a:cs typeface="Arial" panose="020B0604020202020204" pitchFamily="34" charset="0"/>
              </a:rPr>
              <a:t> </a:t>
            </a:r>
            <a:r>
              <a:rPr lang="en-US" sz="2200" b="1" dirty="0">
                <a:solidFill>
                  <a:schemeClr val="bg1"/>
                </a:solidFill>
              </a:rPr>
              <a:t>ViewParkings / Manage Parking Page</a:t>
            </a:r>
          </a:p>
          <a:p>
            <a:pPr algn="just" eaLnBrk="1" hangingPunct="1">
              <a:lnSpc>
                <a:spcPct val="150000"/>
              </a:lnSpc>
            </a:pPr>
            <a:endParaRPr lang="en-US" sz="2200" b="1" dirty="0">
              <a:solidFill>
                <a:schemeClr val="bg1"/>
              </a:solidFill>
            </a:endParaRPr>
          </a:p>
          <a:p>
            <a:pPr algn="just" eaLnBrk="1" hangingPunct="1">
              <a:lnSpc>
                <a:spcPct val="150000"/>
              </a:lnSpc>
            </a:pPr>
            <a:r>
              <a:rPr lang="en-US" dirty="0">
                <a:solidFill>
                  <a:schemeClr val="bg1"/>
                </a:solidFill>
              </a:rPr>
              <a:t>Functionality: Renders dynamic data according to the user logged in in the form of table with options to delete and modify the data, even search functionality with a good UI part created using html, CSS, </a:t>
            </a:r>
            <a:r>
              <a:rPr lang="en-US" dirty="0" err="1">
                <a:solidFill>
                  <a:schemeClr val="bg1"/>
                </a:solidFill>
              </a:rPr>
              <a:t>javascript</a:t>
            </a:r>
            <a:r>
              <a:rPr lang="en-US" dirty="0">
                <a:solidFill>
                  <a:schemeClr val="bg1"/>
                </a:solidFill>
              </a:rPr>
              <a:t>.</a:t>
            </a:r>
          </a:p>
          <a:p>
            <a:pPr algn="just" eaLnBrk="1" hangingPunct="1">
              <a:lnSpc>
                <a:spcPct val="150000"/>
              </a:lnSpc>
            </a:pPr>
            <a:endParaRPr lang="en-IN" dirty="0">
              <a:solidFill>
                <a:schemeClr val="bg1"/>
              </a:solidFill>
              <a:cs typeface="Arial" panose="020B0604020202020204" pitchFamily="34" charset="0"/>
            </a:endParaRPr>
          </a:p>
          <a:p>
            <a:pPr algn="just" eaLnBrk="1" hangingPunct="1">
              <a:lnSpc>
                <a:spcPct val="150000"/>
              </a:lnSpc>
            </a:pPr>
            <a:r>
              <a:rPr lang="en-IN" b="1" dirty="0">
                <a:solidFill>
                  <a:schemeClr val="bg1"/>
                </a:solidFill>
                <a:cs typeface="Arial" panose="020B0604020202020204" pitchFamily="34" charset="0"/>
              </a:rPr>
              <a:t>Technologies Used</a:t>
            </a:r>
          </a:p>
          <a:p>
            <a:pPr algn="just" eaLnBrk="1" hangingPunct="1">
              <a:lnSpc>
                <a:spcPct val="150000"/>
              </a:lnSpc>
            </a:pPr>
            <a:r>
              <a:rPr lang="en-IN" dirty="0">
                <a:solidFill>
                  <a:schemeClr val="bg1"/>
                </a:solidFill>
                <a:cs typeface="Arial" panose="020B0604020202020204" pitchFamily="34" charset="0"/>
              </a:rPr>
              <a:t>Frontend: HTML, CSS, JavaScript , Bootstrap</a:t>
            </a:r>
          </a:p>
          <a:p>
            <a:pPr algn="just" eaLnBrk="1" hangingPunct="1">
              <a:lnSpc>
                <a:spcPct val="150000"/>
              </a:lnSpc>
            </a:pPr>
            <a:r>
              <a:rPr lang="en-IN" dirty="0">
                <a:solidFill>
                  <a:schemeClr val="bg1"/>
                </a:solidFill>
                <a:cs typeface="Arial" panose="020B0604020202020204" pitchFamily="34" charset="0"/>
              </a:rPr>
              <a:t>Backend: Django </a:t>
            </a:r>
          </a:p>
          <a:p>
            <a:pPr algn="just" eaLnBrk="1" hangingPunct="1">
              <a:lnSpc>
                <a:spcPct val="150000"/>
              </a:lnSpc>
            </a:pP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573463083"/>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pic>
        <p:nvPicPr>
          <p:cNvPr id="10" name="Picture 9">
            <a:extLst>
              <a:ext uri="{FF2B5EF4-FFF2-40B4-BE49-F238E27FC236}">
                <a16:creationId xmlns:a16="http://schemas.microsoft.com/office/drawing/2014/main" id="{63436F08-8F2E-C5BC-DA14-07502F35F01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5781" y="223157"/>
            <a:ext cx="11980438" cy="6319158"/>
          </a:xfrm>
          <a:prstGeom prst="rect">
            <a:avLst/>
          </a:prstGeom>
        </p:spPr>
      </p:pic>
    </p:spTree>
    <p:extLst>
      <p:ext uri="{BB962C8B-B14F-4D97-AF65-F5344CB8AC3E}">
        <p14:creationId xmlns:p14="http://schemas.microsoft.com/office/powerpoint/2010/main" val="4106185870"/>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489857" y="523161"/>
            <a:ext cx="11272157" cy="5981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sz="2200" b="1" dirty="0">
                <a:solidFill>
                  <a:schemeClr val="bg1"/>
                </a:solidFill>
              </a:rPr>
              <a:t>View ParkingSpace Page </a:t>
            </a:r>
          </a:p>
          <a:p>
            <a:pPr algn="just" eaLnBrk="1" hangingPunct="1">
              <a:lnSpc>
                <a:spcPct val="150000"/>
              </a:lnSpc>
            </a:pPr>
            <a:r>
              <a:rPr lang="en-US" dirty="0">
                <a:solidFill>
                  <a:schemeClr val="bg1"/>
                </a:solidFill>
              </a:rPr>
              <a:t>Functionality: Renders parking space data with search functionality in the form of table with options to delete and modify the data with a good UI part created using html, CSS. </a:t>
            </a:r>
          </a:p>
          <a:p>
            <a:pPr algn="just" eaLnBrk="1" hangingPunct="1">
              <a:lnSpc>
                <a:spcPct val="150000"/>
              </a:lnSpc>
            </a:pPr>
            <a:r>
              <a:rPr lang="en-IN" dirty="0">
                <a:solidFill>
                  <a:schemeClr val="bg1"/>
                </a:solidFill>
                <a:cs typeface="Arial" panose="020B0604020202020204" pitchFamily="34" charset="0"/>
              </a:rPr>
              <a:t> </a:t>
            </a:r>
          </a:p>
          <a:p>
            <a:pPr algn="just" eaLnBrk="1" hangingPunct="1">
              <a:lnSpc>
                <a:spcPct val="150000"/>
              </a:lnSpc>
            </a:pPr>
            <a:r>
              <a:rPr lang="en-IN" b="1" dirty="0">
                <a:solidFill>
                  <a:schemeClr val="bg1"/>
                </a:solidFill>
                <a:cs typeface="Arial" panose="020B0604020202020204" pitchFamily="34" charset="0"/>
              </a:rPr>
              <a:t>Technologies Used</a:t>
            </a:r>
          </a:p>
          <a:p>
            <a:pPr algn="just" eaLnBrk="1" hangingPunct="1">
              <a:lnSpc>
                <a:spcPct val="150000"/>
              </a:lnSpc>
            </a:pPr>
            <a:r>
              <a:rPr lang="en-IN" dirty="0">
                <a:solidFill>
                  <a:schemeClr val="bg1"/>
                </a:solidFill>
                <a:cs typeface="Arial" panose="020B0604020202020204" pitchFamily="34" charset="0"/>
              </a:rPr>
              <a:t>Frontend: HTML, CSS, JavaScript , Bootstrap</a:t>
            </a:r>
          </a:p>
          <a:p>
            <a:pPr algn="just" eaLnBrk="1" hangingPunct="1">
              <a:lnSpc>
                <a:spcPct val="150000"/>
              </a:lnSpc>
            </a:pPr>
            <a:r>
              <a:rPr lang="en-IN" dirty="0">
                <a:solidFill>
                  <a:schemeClr val="bg1"/>
                </a:solidFill>
                <a:cs typeface="Arial" panose="020B0604020202020204" pitchFamily="34" charset="0"/>
              </a:rPr>
              <a:t>Backend: Django </a:t>
            </a:r>
          </a:p>
          <a:p>
            <a:pPr algn="just" eaLnBrk="1" hangingPunct="1">
              <a:lnSpc>
                <a:spcPct val="150000"/>
              </a:lnSpc>
            </a:pP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3051766261"/>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pic>
        <p:nvPicPr>
          <p:cNvPr id="10" name="Picture 9">
            <a:extLst>
              <a:ext uri="{FF2B5EF4-FFF2-40B4-BE49-F238E27FC236}">
                <a16:creationId xmlns:a16="http://schemas.microsoft.com/office/drawing/2014/main" id="{D5939E8E-DC41-6CDF-50EF-53EAFF73EC6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88707" y="310244"/>
            <a:ext cx="11814586" cy="6351814"/>
          </a:xfrm>
          <a:prstGeom prst="rect">
            <a:avLst/>
          </a:prstGeom>
        </p:spPr>
      </p:pic>
    </p:spTree>
    <p:extLst>
      <p:ext uri="{BB962C8B-B14F-4D97-AF65-F5344CB8AC3E}">
        <p14:creationId xmlns:p14="http://schemas.microsoft.com/office/powerpoint/2010/main" val="3167931776"/>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272143" y="261257"/>
            <a:ext cx="11669486" cy="617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IN" sz="2200" b="1" dirty="0">
                <a:solidFill>
                  <a:schemeClr val="bg1"/>
                </a:solidFill>
              </a:rPr>
              <a:t>User Registration Page </a:t>
            </a:r>
          </a:p>
          <a:p>
            <a:pPr algn="just" eaLnBrk="1" hangingPunct="1">
              <a:lnSpc>
                <a:spcPct val="150000"/>
              </a:lnSpc>
            </a:pPr>
            <a:endParaRPr lang="en-IN" sz="2200" b="1" dirty="0">
              <a:solidFill>
                <a:schemeClr val="bg1"/>
              </a:solidFill>
            </a:endParaRPr>
          </a:p>
          <a:p>
            <a:pPr algn="just" eaLnBrk="1" hangingPunct="1">
              <a:lnSpc>
                <a:spcPct val="150000"/>
              </a:lnSpc>
            </a:pPr>
            <a:r>
              <a:rPr lang="en-IN" dirty="0">
                <a:solidFill>
                  <a:schemeClr val="bg1"/>
                </a:solidFill>
              </a:rPr>
              <a:t>Functionality: Renders an html form to take input with a smooth user interface working. It provides user with functionality to create their account for logging purpose. </a:t>
            </a:r>
          </a:p>
          <a:p>
            <a:pPr algn="just" eaLnBrk="1" hangingPunct="1">
              <a:lnSpc>
                <a:spcPct val="150000"/>
              </a:lnSpc>
            </a:pPr>
            <a:endParaRPr lang="en-IN" b="1" dirty="0">
              <a:solidFill>
                <a:schemeClr val="bg1"/>
              </a:solidFill>
            </a:endParaRPr>
          </a:p>
          <a:p>
            <a:pPr algn="just" eaLnBrk="1" hangingPunct="1">
              <a:lnSpc>
                <a:spcPct val="150000"/>
              </a:lnSpc>
            </a:pPr>
            <a:r>
              <a:rPr lang="en-IN" b="1" dirty="0">
                <a:solidFill>
                  <a:schemeClr val="bg1"/>
                </a:solidFill>
              </a:rPr>
              <a:t>Technologies Used: </a:t>
            </a:r>
          </a:p>
          <a:p>
            <a:pPr algn="just" eaLnBrk="1" hangingPunct="1">
              <a:lnSpc>
                <a:spcPct val="150000"/>
              </a:lnSpc>
            </a:pPr>
            <a:r>
              <a:rPr lang="en-IN" dirty="0">
                <a:solidFill>
                  <a:schemeClr val="bg1"/>
                </a:solidFill>
              </a:rPr>
              <a:t>Frontend: HTML, CSS, Bootstrap </a:t>
            </a:r>
          </a:p>
          <a:p>
            <a:pPr algn="just" eaLnBrk="1" hangingPunct="1">
              <a:lnSpc>
                <a:spcPct val="150000"/>
              </a:lnSpc>
            </a:pPr>
            <a:r>
              <a:rPr lang="en-IN" dirty="0">
                <a:solidFill>
                  <a:schemeClr val="bg1"/>
                </a:solidFill>
              </a:rPr>
              <a:t>Backend: Django, Django built in User model </a:t>
            </a: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3524018427"/>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pic>
        <p:nvPicPr>
          <p:cNvPr id="10" name="Picture 9">
            <a:extLst>
              <a:ext uri="{FF2B5EF4-FFF2-40B4-BE49-F238E27FC236}">
                <a16:creationId xmlns:a16="http://schemas.microsoft.com/office/drawing/2014/main" id="{F8F73C4C-737D-6443-7760-5A8B5CA30F4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136" y="146957"/>
            <a:ext cx="12039727" cy="6509657"/>
          </a:xfrm>
          <a:prstGeom prst="rect">
            <a:avLst/>
          </a:prstGeom>
        </p:spPr>
      </p:pic>
    </p:spTree>
    <p:extLst>
      <p:ext uri="{BB962C8B-B14F-4D97-AF65-F5344CB8AC3E}">
        <p14:creationId xmlns:p14="http://schemas.microsoft.com/office/powerpoint/2010/main" val="4261610281"/>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2" name="图片 11">
            <a:extLst>
              <a:ext uri="{FF2B5EF4-FFF2-40B4-BE49-F238E27FC236}">
                <a16:creationId xmlns:a16="http://schemas.microsoft.com/office/drawing/2014/main" id="{3D462466-AE2E-4033-9AB1-4BBFB18B3D0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143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3" name="文本框 12">
            <a:extLst>
              <a:ext uri="{FF2B5EF4-FFF2-40B4-BE49-F238E27FC236}">
                <a16:creationId xmlns:a16="http://schemas.microsoft.com/office/drawing/2014/main" id="{34F8C417-449B-45E7-A88E-2A9CE6EACC67}"/>
              </a:ext>
            </a:extLst>
          </p:cNvPr>
          <p:cNvSpPr txBox="1"/>
          <p:nvPr/>
        </p:nvSpPr>
        <p:spPr>
          <a:xfrm>
            <a:off x="8167793" y="723169"/>
            <a:ext cx="1636486" cy="883920"/>
          </a:xfrm>
          <a:prstGeom prst="rect">
            <a:avLst/>
          </a:prstGeom>
          <a:noFill/>
        </p:spPr>
        <p:txBody>
          <a:bodyPr wrap="square" rtlCol="0">
            <a:normAutofit/>
          </a:bodyPr>
          <a:lstStyle/>
          <a:p>
            <a:pPr algn="ctr"/>
            <a:r>
              <a:rPr lang="en-US" altLang="en-US" sz="2600" dirty="0">
                <a:solidFill>
                  <a:schemeClr val="bg1"/>
                </a:solidFill>
                <a:latin typeface="Arial" panose="020B0604020202020204" pitchFamily="34" charset="0"/>
                <a:ea typeface="Source Han Sans SC"/>
                <a:cs typeface="Arial" panose="020B0604020202020204" pitchFamily="34" charset="0"/>
              </a:rPr>
              <a:t>Table of contents</a:t>
            </a:r>
          </a:p>
        </p:txBody>
      </p:sp>
      <p:grpSp>
        <p:nvGrpSpPr>
          <p:cNvPr id="17" name="组合 16">
            <a:extLst>
              <a:ext uri="{FF2B5EF4-FFF2-40B4-BE49-F238E27FC236}">
                <a16:creationId xmlns:a16="http://schemas.microsoft.com/office/drawing/2014/main" id="{668DA403-1339-41DB-80D4-133C4B00DDCA}"/>
              </a:ext>
            </a:extLst>
          </p:cNvPr>
          <p:cNvGrpSpPr/>
          <p:nvPr/>
        </p:nvGrpSpPr>
        <p:grpSpPr>
          <a:xfrm flipH="1">
            <a:off x="8032376" y="1650443"/>
            <a:ext cx="1850571" cy="45719"/>
            <a:chOff x="825500" y="2062118"/>
            <a:chExt cx="6273800" cy="45719"/>
          </a:xfrm>
        </p:grpSpPr>
        <p:sp>
          <p:nvSpPr>
            <p:cNvPr id="14" name="矩形 13">
              <a:extLst>
                <a:ext uri="{FF2B5EF4-FFF2-40B4-BE49-F238E27FC236}">
                  <a16:creationId xmlns:a16="http://schemas.microsoft.com/office/drawing/2014/main" id="{78E3E6F4-09E3-4B97-976F-0F5D6EA2B3CA}"/>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AE004071-4164-448F-AA79-0B936713072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E16D88F6-3C1C-4759-A2FD-B14722C494E2}"/>
              </a:ext>
            </a:extLst>
          </p:cNvPr>
          <p:cNvGrpSpPr/>
          <p:nvPr/>
        </p:nvGrpSpPr>
        <p:grpSpPr>
          <a:xfrm>
            <a:off x="7839529" y="2345511"/>
            <a:ext cx="3325229" cy="426720"/>
            <a:chOff x="7503886" y="1774011"/>
            <a:chExt cx="3325229" cy="426720"/>
          </a:xfrm>
        </p:grpSpPr>
        <p:sp>
          <p:nvSpPr>
            <p:cNvPr id="9" name="矩形 8">
              <a:extLst>
                <a:ext uri="{FF2B5EF4-FFF2-40B4-BE49-F238E27FC236}">
                  <a16:creationId xmlns:a16="http://schemas.microsoft.com/office/drawing/2014/main" id="{96A1988B-D50E-4B02-AE31-3BA7F435BECA}"/>
                </a:ext>
              </a:extLst>
            </p:cNvPr>
            <p:cNvSpPr/>
            <p:nvPr/>
          </p:nvSpPr>
          <p:spPr>
            <a:xfrm>
              <a:off x="7503886" y="2066102"/>
              <a:ext cx="24674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FCC93C91-14CB-42FB-BD17-36C7DA493E81}"/>
                </a:ext>
              </a:extLst>
            </p:cNvPr>
            <p:cNvSpPr txBox="1"/>
            <p:nvPr/>
          </p:nvSpPr>
          <p:spPr>
            <a:xfrm>
              <a:off x="7819214" y="1774011"/>
              <a:ext cx="3009901" cy="426720"/>
            </a:xfrm>
            <a:prstGeom prst="rect">
              <a:avLst/>
            </a:prstGeom>
            <a:noFill/>
          </p:spPr>
          <p:txBody>
            <a:bodyPr wrap="square" rtlCol="0">
              <a:normAutofit/>
            </a:bodyPr>
            <a:lstStyle/>
            <a:p>
              <a:r>
                <a:rPr lang="en-US" altLang="zh-CN" sz="2200" dirty="0">
                  <a:solidFill>
                    <a:schemeClr val="bg1"/>
                  </a:solidFill>
                  <a:latin typeface="Arial" panose="020B0604020202020204" pitchFamily="34" charset="0"/>
                  <a:ea typeface="Source Han Sans SC"/>
                  <a:cs typeface="Arial" panose="020B0604020202020204" pitchFamily="34" charset="0"/>
                </a:rPr>
                <a:t>1 Introduction</a:t>
              </a:r>
            </a:p>
          </p:txBody>
        </p:sp>
      </p:grpSp>
      <p:grpSp>
        <p:nvGrpSpPr>
          <p:cNvPr id="30" name="组合 29">
            <a:extLst>
              <a:ext uri="{FF2B5EF4-FFF2-40B4-BE49-F238E27FC236}">
                <a16:creationId xmlns:a16="http://schemas.microsoft.com/office/drawing/2014/main" id="{29AF8114-EA75-4626-80A4-66A9EC5539A0}"/>
              </a:ext>
            </a:extLst>
          </p:cNvPr>
          <p:cNvGrpSpPr/>
          <p:nvPr/>
        </p:nvGrpSpPr>
        <p:grpSpPr>
          <a:xfrm>
            <a:off x="7831013" y="3955789"/>
            <a:ext cx="3325229" cy="426720"/>
            <a:chOff x="7503886" y="1774011"/>
            <a:chExt cx="3325229" cy="426720"/>
          </a:xfrm>
        </p:grpSpPr>
        <p:sp>
          <p:nvSpPr>
            <p:cNvPr id="31" name="矩形 30">
              <a:extLst>
                <a:ext uri="{FF2B5EF4-FFF2-40B4-BE49-F238E27FC236}">
                  <a16:creationId xmlns:a16="http://schemas.microsoft.com/office/drawing/2014/main" id="{D9D72EFC-962A-433E-82FF-229A863CF05B}"/>
                </a:ext>
              </a:extLst>
            </p:cNvPr>
            <p:cNvSpPr/>
            <p:nvPr/>
          </p:nvSpPr>
          <p:spPr>
            <a:xfrm>
              <a:off x="7503886" y="2066102"/>
              <a:ext cx="24674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C22B5DD5-279D-4492-8439-D31EE167E4BC}"/>
                </a:ext>
              </a:extLst>
            </p:cNvPr>
            <p:cNvSpPr txBox="1"/>
            <p:nvPr/>
          </p:nvSpPr>
          <p:spPr>
            <a:xfrm>
              <a:off x="7819214" y="1774011"/>
              <a:ext cx="3009901" cy="426720"/>
            </a:xfrm>
            <a:prstGeom prst="rect">
              <a:avLst/>
            </a:prstGeom>
            <a:noFill/>
          </p:spPr>
          <p:txBody>
            <a:bodyPr wrap="square" rtlCol="0">
              <a:normAutofit/>
            </a:bodyPr>
            <a:lstStyle/>
            <a:p>
              <a:r>
                <a:rPr lang="en-US" altLang="zh-CN" sz="2200" dirty="0">
                  <a:solidFill>
                    <a:schemeClr val="bg1"/>
                  </a:solidFill>
                  <a:latin typeface="Arial" panose="020B0604020202020204" pitchFamily="34" charset="0"/>
                  <a:ea typeface="Source Han Sans SC"/>
                  <a:cs typeface="Arial" panose="020B0604020202020204" pitchFamily="34" charset="0"/>
                </a:rPr>
                <a:t>3 Technologies Used </a:t>
              </a:r>
            </a:p>
          </p:txBody>
        </p:sp>
      </p:grpSp>
      <p:grpSp>
        <p:nvGrpSpPr>
          <p:cNvPr id="33" name="组合 32">
            <a:extLst>
              <a:ext uri="{FF2B5EF4-FFF2-40B4-BE49-F238E27FC236}">
                <a16:creationId xmlns:a16="http://schemas.microsoft.com/office/drawing/2014/main" id="{336DA4CE-DD93-4099-A63A-6789CAF69BBE}"/>
              </a:ext>
            </a:extLst>
          </p:cNvPr>
          <p:cNvGrpSpPr/>
          <p:nvPr/>
        </p:nvGrpSpPr>
        <p:grpSpPr>
          <a:xfrm>
            <a:off x="7839529" y="4780837"/>
            <a:ext cx="3330608" cy="426720"/>
            <a:chOff x="7503886" y="1774012"/>
            <a:chExt cx="3330608" cy="426720"/>
          </a:xfrm>
        </p:grpSpPr>
        <p:sp>
          <p:nvSpPr>
            <p:cNvPr id="34" name="矩形 33">
              <a:extLst>
                <a:ext uri="{FF2B5EF4-FFF2-40B4-BE49-F238E27FC236}">
                  <a16:creationId xmlns:a16="http://schemas.microsoft.com/office/drawing/2014/main" id="{44E64664-782D-409B-B749-B61E8B133BBC}"/>
                </a:ext>
              </a:extLst>
            </p:cNvPr>
            <p:cNvSpPr/>
            <p:nvPr/>
          </p:nvSpPr>
          <p:spPr>
            <a:xfrm>
              <a:off x="7503886" y="2066102"/>
              <a:ext cx="24674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5FBD9D5-9382-4EF9-82BA-A0D20B032855}"/>
                </a:ext>
              </a:extLst>
            </p:cNvPr>
            <p:cNvSpPr txBox="1"/>
            <p:nvPr/>
          </p:nvSpPr>
          <p:spPr>
            <a:xfrm>
              <a:off x="7824593" y="1774012"/>
              <a:ext cx="3009901" cy="426720"/>
            </a:xfrm>
            <a:prstGeom prst="rect">
              <a:avLst/>
            </a:prstGeom>
            <a:noFill/>
          </p:spPr>
          <p:txBody>
            <a:bodyPr wrap="square" rtlCol="0">
              <a:normAutofit/>
            </a:bodyPr>
            <a:lstStyle/>
            <a:p>
              <a:r>
                <a:rPr lang="en-US" altLang="zh-CN" sz="2200" dirty="0">
                  <a:solidFill>
                    <a:schemeClr val="bg1"/>
                  </a:solidFill>
                  <a:latin typeface="Arial" panose="020B0604020202020204" pitchFamily="34" charset="0"/>
                  <a:ea typeface="Source Han Sans SC"/>
                  <a:cs typeface="Arial" panose="020B0604020202020204" pitchFamily="34" charset="0"/>
                </a:rPr>
                <a:t>4 System Architecture</a:t>
              </a:r>
            </a:p>
          </p:txBody>
        </p:sp>
      </p:grpSp>
      <p:grpSp>
        <p:nvGrpSpPr>
          <p:cNvPr id="36" name="组合 35">
            <a:extLst>
              <a:ext uri="{FF2B5EF4-FFF2-40B4-BE49-F238E27FC236}">
                <a16:creationId xmlns:a16="http://schemas.microsoft.com/office/drawing/2014/main" id="{EADC0186-C4D3-49B9-997B-60D0449CE6A4}"/>
              </a:ext>
            </a:extLst>
          </p:cNvPr>
          <p:cNvGrpSpPr/>
          <p:nvPr/>
        </p:nvGrpSpPr>
        <p:grpSpPr>
          <a:xfrm>
            <a:off x="7839529" y="5490335"/>
            <a:ext cx="3325229" cy="426720"/>
            <a:chOff x="7503886" y="1774011"/>
            <a:chExt cx="3325229" cy="426720"/>
          </a:xfrm>
        </p:grpSpPr>
        <p:sp>
          <p:nvSpPr>
            <p:cNvPr id="37" name="矩形 36">
              <a:extLst>
                <a:ext uri="{FF2B5EF4-FFF2-40B4-BE49-F238E27FC236}">
                  <a16:creationId xmlns:a16="http://schemas.microsoft.com/office/drawing/2014/main" id="{21651D4F-69A7-421A-B0BE-2C318632A2B8}"/>
                </a:ext>
              </a:extLst>
            </p:cNvPr>
            <p:cNvSpPr/>
            <p:nvPr/>
          </p:nvSpPr>
          <p:spPr>
            <a:xfrm>
              <a:off x="7503886" y="2066102"/>
              <a:ext cx="24674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BF797AEB-0759-4199-B4FE-CEAAA58CBBE8}"/>
                </a:ext>
              </a:extLst>
            </p:cNvPr>
            <p:cNvSpPr txBox="1"/>
            <p:nvPr/>
          </p:nvSpPr>
          <p:spPr>
            <a:xfrm>
              <a:off x="7819214" y="1774012"/>
              <a:ext cx="3009901" cy="426720"/>
            </a:xfrm>
            <a:prstGeom prst="rect">
              <a:avLst/>
            </a:prstGeom>
            <a:noFill/>
          </p:spPr>
          <p:txBody>
            <a:bodyPr wrap="square" rtlCol="0">
              <a:normAutofit/>
            </a:bodyPr>
            <a:lstStyle/>
            <a:p>
              <a:r>
                <a:rPr lang="en-US" altLang="zh-CN" sz="2200" dirty="0">
                  <a:solidFill>
                    <a:schemeClr val="bg1"/>
                  </a:solidFill>
                  <a:latin typeface="Arial" panose="020B0604020202020204" pitchFamily="34" charset="0"/>
                  <a:ea typeface="Source Han Sans SC"/>
                  <a:cs typeface="Arial" panose="020B0604020202020204" pitchFamily="34" charset="0"/>
                </a:rPr>
                <a:t>5 How it Works </a:t>
              </a:r>
            </a:p>
          </p:txBody>
        </p:sp>
      </p:grpSp>
      <p:grpSp>
        <p:nvGrpSpPr>
          <p:cNvPr id="11" name="组合 35">
            <a:extLst>
              <a:ext uri="{FF2B5EF4-FFF2-40B4-BE49-F238E27FC236}">
                <a16:creationId xmlns:a16="http://schemas.microsoft.com/office/drawing/2014/main" id="{0EC28200-B1C1-1DCE-954D-9743EFE18172}"/>
              </a:ext>
            </a:extLst>
          </p:cNvPr>
          <p:cNvGrpSpPr/>
          <p:nvPr/>
        </p:nvGrpSpPr>
        <p:grpSpPr>
          <a:xfrm>
            <a:off x="7839529" y="6286993"/>
            <a:ext cx="3338165" cy="426720"/>
            <a:chOff x="7503886" y="1852742"/>
            <a:chExt cx="3338165" cy="426720"/>
          </a:xfrm>
        </p:grpSpPr>
        <p:sp>
          <p:nvSpPr>
            <p:cNvPr id="15" name="矩形 36">
              <a:extLst>
                <a:ext uri="{FF2B5EF4-FFF2-40B4-BE49-F238E27FC236}">
                  <a16:creationId xmlns:a16="http://schemas.microsoft.com/office/drawing/2014/main" id="{17E641C3-51C6-5A3B-4078-0DCABD7622E7}"/>
                </a:ext>
              </a:extLst>
            </p:cNvPr>
            <p:cNvSpPr/>
            <p:nvPr/>
          </p:nvSpPr>
          <p:spPr>
            <a:xfrm>
              <a:off x="7503886" y="2066102"/>
              <a:ext cx="24674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37">
              <a:extLst>
                <a:ext uri="{FF2B5EF4-FFF2-40B4-BE49-F238E27FC236}">
                  <a16:creationId xmlns:a16="http://schemas.microsoft.com/office/drawing/2014/main" id="{147DCD06-44D1-6660-9F4F-578956F55AD6}"/>
                </a:ext>
              </a:extLst>
            </p:cNvPr>
            <p:cNvSpPr txBox="1"/>
            <p:nvPr/>
          </p:nvSpPr>
          <p:spPr>
            <a:xfrm>
              <a:off x="7832150" y="1852742"/>
              <a:ext cx="3009901" cy="426720"/>
            </a:xfrm>
            <a:prstGeom prst="rect">
              <a:avLst/>
            </a:prstGeom>
            <a:noFill/>
          </p:spPr>
          <p:txBody>
            <a:bodyPr wrap="square" rtlCol="0">
              <a:normAutofit/>
            </a:bodyPr>
            <a:lstStyle/>
            <a:p>
              <a:r>
                <a:rPr lang="en-US" altLang="zh-CN" sz="2200" dirty="0">
                  <a:solidFill>
                    <a:schemeClr val="bg1"/>
                  </a:solidFill>
                  <a:latin typeface="Arial" panose="020B0604020202020204" pitchFamily="34" charset="0"/>
                  <a:ea typeface="Source Han Sans SC"/>
                  <a:cs typeface="Arial" panose="020B0604020202020204" pitchFamily="34" charset="0"/>
                </a:rPr>
                <a:t>6 References </a:t>
              </a:r>
            </a:p>
          </p:txBody>
        </p:sp>
      </p:grpSp>
      <p:grpSp>
        <p:nvGrpSpPr>
          <p:cNvPr id="21" name="组合 9">
            <a:extLst>
              <a:ext uri="{FF2B5EF4-FFF2-40B4-BE49-F238E27FC236}">
                <a16:creationId xmlns:a16="http://schemas.microsoft.com/office/drawing/2014/main" id="{65869E05-9495-FCC4-A330-69C94B66CAB6}"/>
              </a:ext>
            </a:extLst>
          </p:cNvPr>
          <p:cNvGrpSpPr/>
          <p:nvPr/>
        </p:nvGrpSpPr>
        <p:grpSpPr>
          <a:xfrm>
            <a:off x="7831013" y="3192965"/>
            <a:ext cx="3325229" cy="426720"/>
            <a:chOff x="7503886" y="1774011"/>
            <a:chExt cx="3325229" cy="426720"/>
          </a:xfrm>
        </p:grpSpPr>
        <p:sp>
          <p:nvSpPr>
            <p:cNvPr id="22" name="矩形 8">
              <a:extLst>
                <a:ext uri="{FF2B5EF4-FFF2-40B4-BE49-F238E27FC236}">
                  <a16:creationId xmlns:a16="http://schemas.microsoft.com/office/drawing/2014/main" id="{7ACDA8C1-3E4E-F1AD-3BD1-95931B0AA620}"/>
                </a:ext>
              </a:extLst>
            </p:cNvPr>
            <p:cNvSpPr/>
            <p:nvPr/>
          </p:nvSpPr>
          <p:spPr>
            <a:xfrm>
              <a:off x="7503886" y="2066102"/>
              <a:ext cx="24674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8">
              <a:extLst>
                <a:ext uri="{FF2B5EF4-FFF2-40B4-BE49-F238E27FC236}">
                  <a16:creationId xmlns:a16="http://schemas.microsoft.com/office/drawing/2014/main" id="{2224D333-0E28-C0B0-ACC6-4C4F88562CD6}"/>
                </a:ext>
              </a:extLst>
            </p:cNvPr>
            <p:cNvSpPr txBox="1"/>
            <p:nvPr/>
          </p:nvSpPr>
          <p:spPr>
            <a:xfrm>
              <a:off x="7819214" y="1774011"/>
              <a:ext cx="3009901" cy="426720"/>
            </a:xfrm>
            <a:prstGeom prst="rect">
              <a:avLst/>
            </a:prstGeom>
            <a:noFill/>
          </p:spPr>
          <p:txBody>
            <a:bodyPr wrap="square" rtlCol="0">
              <a:normAutofit/>
            </a:bodyPr>
            <a:lstStyle/>
            <a:p>
              <a:r>
                <a:rPr lang="en-US" altLang="zh-CN" sz="2200" dirty="0">
                  <a:solidFill>
                    <a:schemeClr val="bg1"/>
                  </a:solidFill>
                  <a:latin typeface="Arial" panose="020B0604020202020204" pitchFamily="34" charset="0"/>
                  <a:ea typeface="Source Han Sans SC"/>
                  <a:cs typeface="Arial" panose="020B0604020202020204" pitchFamily="34" charset="0"/>
                </a:rPr>
                <a:t>2 Objective</a:t>
              </a:r>
            </a:p>
          </p:txBody>
        </p:sp>
      </p:grpSp>
    </p:spTree>
    <p:extLst>
      <p:ext uri="{BB962C8B-B14F-4D97-AF65-F5344CB8AC3E}">
        <p14:creationId xmlns:p14="http://schemas.microsoft.com/office/powerpoint/2010/main" val="3462189330"/>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nodeType="afterGroup">
                            <p:stCondLst>
                              <p:cond delay="500"/>
                            </p:stCondLst>
                            <p:childTnLst>
                              <p:par>
                                <p:cTn id="14" presetID="42"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1500"/>
                            </p:stCondLst>
                            <p:childTnLst>
                              <p:par>
                                <p:cTn id="20" presetID="42" presetClass="entr" presetSubtype="0"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par>
                          <p:cTn id="25" fill="hold" nodeType="afterGroup">
                            <p:stCondLst>
                              <p:cond delay="2500"/>
                            </p:stCondLst>
                            <p:childTnLst>
                              <p:par>
                                <p:cTn id="26" presetID="42"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par>
                          <p:cTn id="31" fill="hold" nodeType="afterGroup">
                            <p:stCondLst>
                              <p:cond delay="3500"/>
                            </p:stCondLst>
                            <p:childTnLst>
                              <p:par>
                                <p:cTn id="32" presetID="42" presetClass="entr" presetSubtype="0"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anim calcmode="lin" valueType="num">
                                      <p:cBhvr>
                                        <p:cTn id="35" dur="1000" fill="hold"/>
                                        <p:tgtEl>
                                          <p:spTgt spid="36"/>
                                        </p:tgtEl>
                                        <p:attrNameLst>
                                          <p:attrName>ppt_x</p:attrName>
                                        </p:attrNameLst>
                                      </p:cBhvr>
                                      <p:tavLst>
                                        <p:tav tm="0">
                                          <p:val>
                                            <p:strVal val="#ppt_x"/>
                                          </p:val>
                                        </p:tav>
                                        <p:tav tm="100000">
                                          <p:val>
                                            <p:strVal val="#ppt_x"/>
                                          </p:val>
                                        </p:tav>
                                      </p:tavLst>
                                    </p:anim>
                                    <p:anim calcmode="lin" valueType="num">
                                      <p:cBhvr>
                                        <p:cTn id="36" dur="1000" fill="hold"/>
                                        <p:tgtEl>
                                          <p:spTgt spid="36"/>
                                        </p:tgtEl>
                                        <p:attrNameLst>
                                          <p:attrName>ppt_y</p:attrName>
                                        </p:attrNameLst>
                                      </p:cBhvr>
                                      <p:tavLst>
                                        <p:tav tm="0">
                                          <p:val>
                                            <p:strVal val="#ppt_y+.1"/>
                                          </p:val>
                                        </p:tav>
                                        <p:tav tm="100000">
                                          <p:val>
                                            <p:strVal val="#ppt_y"/>
                                          </p:val>
                                        </p:tav>
                                      </p:tavLst>
                                    </p:anim>
                                  </p:childTnLst>
                                </p:cTn>
                              </p:par>
                            </p:childTnLst>
                          </p:cTn>
                        </p:par>
                        <p:par>
                          <p:cTn id="37" fill="hold">
                            <p:stCondLst>
                              <p:cond delay="4500"/>
                            </p:stCondLst>
                            <p:childTnLst>
                              <p:par>
                                <p:cTn id="38" presetID="42"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par>
                          <p:cTn id="43" fill="hold">
                            <p:stCondLst>
                              <p:cond delay="5500"/>
                            </p:stCondLst>
                            <p:childTnLst>
                              <p:par>
                                <p:cTn id="44" presetID="42"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522513" y="500743"/>
            <a:ext cx="11130643" cy="574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en-US" sz="2200"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rPr>
              <a:t>Login Page</a:t>
            </a:r>
          </a:p>
          <a:p>
            <a:pPr algn="just" eaLnBrk="1" hangingPunct="1">
              <a:lnSpc>
                <a:spcPct val="150000"/>
              </a:lnSpc>
            </a:pPr>
            <a:endParaRPr lang="en-IN" dirty="0">
              <a:solidFill>
                <a:schemeClr val="bg1"/>
              </a:solidFill>
              <a:cs typeface="Arial" panose="020B0604020202020204" pitchFamily="34" charset="0"/>
            </a:endParaRPr>
          </a:p>
          <a:p>
            <a:pPr algn="just" eaLnBrk="1" hangingPunct="1">
              <a:lnSpc>
                <a:spcPct val="150000"/>
              </a:lnSpc>
            </a:pPr>
            <a:r>
              <a:rPr lang="en-IN" dirty="0">
                <a:solidFill>
                  <a:schemeClr val="bg1"/>
                </a:solidFill>
              </a:rPr>
              <a:t>Functionality: Renders an html form with an enhanced user interface with login functionality using Django built in authentication system.</a:t>
            </a:r>
          </a:p>
          <a:p>
            <a:pPr algn="just" eaLnBrk="1" hangingPunct="1">
              <a:lnSpc>
                <a:spcPct val="150000"/>
              </a:lnSpc>
            </a:pPr>
            <a:endParaRPr lang="en-IN" dirty="0">
              <a:solidFill>
                <a:schemeClr val="bg1"/>
              </a:solidFill>
            </a:endParaRPr>
          </a:p>
          <a:p>
            <a:pPr algn="just" eaLnBrk="1" hangingPunct="1">
              <a:lnSpc>
                <a:spcPct val="150000"/>
              </a:lnSpc>
            </a:pPr>
            <a:r>
              <a:rPr lang="en-IN" b="1" dirty="0">
                <a:solidFill>
                  <a:schemeClr val="bg1"/>
                </a:solidFill>
              </a:rPr>
              <a:t>Technologies Used </a:t>
            </a:r>
          </a:p>
          <a:p>
            <a:pPr algn="just" eaLnBrk="1" hangingPunct="1">
              <a:lnSpc>
                <a:spcPct val="150000"/>
              </a:lnSpc>
            </a:pPr>
            <a:r>
              <a:rPr lang="en-IN" dirty="0">
                <a:solidFill>
                  <a:schemeClr val="bg1"/>
                </a:solidFill>
              </a:rPr>
              <a:t>Frontend: HTML, CSS, Bootstrap </a:t>
            </a:r>
          </a:p>
          <a:p>
            <a:pPr algn="just" eaLnBrk="1" hangingPunct="1">
              <a:lnSpc>
                <a:spcPct val="150000"/>
              </a:lnSpc>
            </a:pPr>
            <a:r>
              <a:rPr lang="en-IN" dirty="0">
                <a:solidFill>
                  <a:schemeClr val="bg1"/>
                </a:solidFill>
              </a:rPr>
              <a:t>Backend: Django, Django built in User model, Django Authentication System</a:t>
            </a: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3243552565"/>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pic>
        <p:nvPicPr>
          <p:cNvPr id="10" name="Picture 9">
            <a:extLst>
              <a:ext uri="{FF2B5EF4-FFF2-40B4-BE49-F238E27FC236}">
                <a16:creationId xmlns:a16="http://schemas.microsoft.com/office/drawing/2014/main" id="{682ACD0E-A2B1-17E7-E29A-950A8997D42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32757" y="209452"/>
            <a:ext cx="10428514" cy="6439095"/>
          </a:xfrm>
          <a:prstGeom prst="rect">
            <a:avLst/>
          </a:prstGeom>
        </p:spPr>
      </p:pic>
    </p:spTree>
    <p:extLst>
      <p:ext uri="{BB962C8B-B14F-4D97-AF65-F5344CB8AC3E}">
        <p14:creationId xmlns:p14="http://schemas.microsoft.com/office/powerpoint/2010/main" val="4028775419"/>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522513" y="523161"/>
            <a:ext cx="11228615" cy="592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en-US" sz="2200"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rPr>
              <a:t>Forget Password Page</a:t>
            </a:r>
          </a:p>
          <a:p>
            <a:pPr algn="just" eaLnBrk="1" hangingPunct="1">
              <a:lnSpc>
                <a:spcPct val="150000"/>
              </a:lnSpc>
            </a:pPr>
            <a:endParaRPr lang="en-IN" dirty="0">
              <a:solidFill>
                <a:schemeClr val="bg1"/>
              </a:solidFill>
              <a:cs typeface="Arial" panose="020B0604020202020204" pitchFamily="34" charset="0"/>
            </a:endParaRPr>
          </a:p>
          <a:p>
            <a:pPr algn="just" eaLnBrk="1" hangingPunct="1">
              <a:lnSpc>
                <a:spcPct val="150000"/>
              </a:lnSpc>
            </a:pPr>
            <a:r>
              <a:rPr lang="en-IN" dirty="0">
                <a:solidFill>
                  <a:schemeClr val="bg1"/>
                </a:solidFill>
              </a:rPr>
              <a:t>Renders an html form with changing password functionality with an enhanced user interface </a:t>
            </a:r>
            <a:r>
              <a:rPr lang="en-IN" dirty="0">
                <a:solidFill>
                  <a:schemeClr val="bg1"/>
                </a:solidFill>
                <a:cs typeface="Arial" panose="020B0604020202020204" pitchFamily="34" charset="0"/>
              </a:rPr>
              <a:t>using Bootstrap, HTML, CSS.</a:t>
            </a:r>
          </a:p>
          <a:p>
            <a:pPr algn="just" eaLnBrk="1" hangingPunct="1">
              <a:lnSpc>
                <a:spcPct val="150000"/>
              </a:lnSpc>
            </a:pPr>
            <a:r>
              <a:rPr lang="en-IN" dirty="0">
                <a:solidFill>
                  <a:schemeClr val="bg1"/>
                </a:solidFill>
                <a:cs typeface="Arial" panose="020B0604020202020204" pitchFamily="34" charset="0"/>
              </a:rPr>
              <a:t> </a:t>
            </a:r>
          </a:p>
          <a:p>
            <a:pPr algn="just" eaLnBrk="1" hangingPunct="1">
              <a:lnSpc>
                <a:spcPct val="150000"/>
              </a:lnSpc>
            </a:pPr>
            <a:r>
              <a:rPr lang="en-IN" b="1" dirty="0">
                <a:solidFill>
                  <a:schemeClr val="bg1"/>
                </a:solidFill>
                <a:cs typeface="Arial" panose="020B0604020202020204" pitchFamily="34" charset="0"/>
              </a:rPr>
              <a:t>Technologies Used</a:t>
            </a:r>
          </a:p>
          <a:p>
            <a:pPr algn="just" eaLnBrk="1" hangingPunct="1">
              <a:lnSpc>
                <a:spcPct val="150000"/>
              </a:lnSpc>
            </a:pPr>
            <a:r>
              <a:rPr lang="en-IN" dirty="0">
                <a:solidFill>
                  <a:schemeClr val="bg1"/>
                </a:solidFill>
                <a:cs typeface="Arial" panose="020B0604020202020204" pitchFamily="34" charset="0"/>
              </a:rPr>
              <a:t>Frontend: HTML, CSS, Bootstrap</a:t>
            </a:r>
          </a:p>
          <a:p>
            <a:pPr algn="just" eaLnBrk="1" hangingPunct="1">
              <a:lnSpc>
                <a:spcPct val="150000"/>
              </a:lnSpc>
            </a:pPr>
            <a:r>
              <a:rPr lang="en-IN" dirty="0">
                <a:solidFill>
                  <a:schemeClr val="bg1"/>
                </a:solidFill>
                <a:cs typeface="Arial" panose="020B0604020202020204" pitchFamily="34" charset="0"/>
              </a:rPr>
              <a:t>Backend: Django</a:t>
            </a:r>
          </a:p>
          <a:p>
            <a:pPr algn="just" eaLnBrk="1" hangingPunct="1">
              <a:lnSpc>
                <a:spcPct val="150000"/>
              </a:lnSpc>
            </a:pP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2054050393"/>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pic>
        <p:nvPicPr>
          <p:cNvPr id="10" name="Picture 9">
            <a:extLst>
              <a:ext uri="{FF2B5EF4-FFF2-40B4-BE49-F238E27FC236}">
                <a16:creationId xmlns:a16="http://schemas.microsoft.com/office/drawing/2014/main" id="{AEEE5CEE-F65A-ED99-4BBD-BB625116505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7200" y="165068"/>
            <a:ext cx="11304814" cy="6527863"/>
          </a:xfrm>
          <a:prstGeom prst="rect">
            <a:avLst/>
          </a:prstGeom>
        </p:spPr>
      </p:pic>
    </p:spTree>
    <p:extLst>
      <p:ext uri="{BB962C8B-B14F-4D97-AF65-F5344CB8AC3E}">
        <p14:creationId xmlns:p14="http://schemas.microsoft.com/office/powerpoint/2010/main" val="224141721"/>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14" name="PA-矩形 4">
            <a:extLst>
              <a:ext uri="{FF2B5EF4-FFF2-40B4-BE49-F238E27FC236}">
                <a16:creationId xmlns:a16="http://schemas.microsoft.com/office/drawing/2014/main" id="{371C9A7D-73E4-C907-9100-01BC2702CD31}"/>
              </a:ext>
            </a:extLst>
          </p:cNvPr>
          <p:cNvSpPr>
            <a:spLocks noChangeArrowheads="1"/>
          </p:cNvSpPr>
          <p:nvPr>
            <p:custDataLst>
              <p:tags r:id="rId1"/>
            </p:custDataLst>
          </p:nvPr>
        </p:nvSpPr>
        <p:spPr bwMode="auto">
          <a:xfrm>
            <a:off x="522513" y="1932213"/>
            <a:ext cx="11228615" cy="451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endParaRPr lang="en-US" altLang="en-US" b="1"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grpSp>
        <p:nvGrpSpPr>
          <p:cNvPr id="9" name="组合 8">
            <a:extLst>
              <a:ext uri="{FF2B5EF4-FFF2-40B4-BE49-F238E27FC236}">
                <a16:creationId xmlns:a16="http://schemas.microsoft.com/office/drawing/2014/main" id="{DA9420D1-DB42-1EA9-686D-97B97A934717}"/>
              </a:ext>
            </a:extLst>
          </p:cNvPr>
          <p:cNvGrpSpPr/>
          <p:nvPr/>
        </p:nvGrpSpPr>
        <p:grpSpPr>
          <a:xfrm>
            <a:off x="2979057" y="413658"/>
            <a:ext cx="5439231" cy="441960"/>
            <a:chOff x="3376385" y="1431110"/>
            <a:chExt cx="5439231" cy="441960"/>
          </a:xfrm>
        </p:grpSpPr>
        <p:sp>
          <p:nvSpPr>
            <p:cNvPr id="10" name="文本框 28">
              <a:extLst>
                <a:ext uri="{FF2B5EF4-FFF2-40B4-BE49-F238E27FC236}">
                  <a16:creationId xmlns:a16="http://schemas.microsoft.com/office/drawing/2014/main" id="{2BAD2372-DE3F-C318-F36F-62C1DC0127AA}"/>
                </a:ext>
              </a:extLst>
            </p:cNvPr>
            <p:cNvSpPr txBox="1"/>
            <p:nvPr/>
          </p:nvSpPr>
          <p:spPr>
            <a:xfrm>
              <a:off x="4115342" y="1431110"/>
              <a:ext cx="3961316" cy="441960"/>
            </a:xfrm>
            <a:prstGeom prst="rect">
              <a:avLst/>
            </a:prstGeom>
            <a:noFill/>
          </p:spPr>
          <p:txBody>
            <a:bodyPr wrap="square" rtlCol="0">
              <a:noAutofit/>
            </a:bodyPr>
            <a:lstStyle/>
            <a:p>
              <a:pPr algn="ctr"/>
              <a:r>
                <a:rPr lang="en-IN" altLang="zh-CN"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rPr>
                <a:t>References</a:t>
              </a:r>
              <a:endParaRPr lang="zh-CN" altLang="en-US"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endParaRPr>
            </a:p>
          </p:txBody>
        </p:sp>
        <p:grpSp>
          <p:nvGrpSpPr>
            <p:cNvPr id="11" name="组合 10">
              <a:extLst>
                <a:ext uri="{FF2B5EF4-FFF2-40B4-BE49-F238E27FC236}">
                  <a16:creationId xmlns:a16="http://schemas.microsoft.com/office/drawing/2014/main" id="{65B228D7-25D3-B509-FC25-6FD410EDDF06}"/>
                </a:ext>
              </a:extLst>
            </p:cNvPr>
            <p:cNvGrpSpPr/>
            <p:nvPr/>
          </p:nvGrpSpPr>
          <p:grpSpPr>
            <a:xfrm>
              <a:off x="3376385" y="1684375"/>
              <a:ext cx="5439231" cy="45719"/>
              <a:chOff x="1988456" y="2104208"/>
              <a:chExt cx="4332512" cy="45719"/>
            </a:xfrm>
          </p:grpSpPr>
          <p:grpSp>
            <p:nvGrpSpPr>
              <p:cNvPr id="12" name="组合 16">
                <a:extLst>
                  <a:ext uri="{FF2B5EF4-FFF2-40B4-BE49-F238E27FC236}">
                    <a16:creationId xmlns:a16="http://schemas.microsoft.com/office/drawing/2014/main" id="{FC0F8FD4-FCCD-1405-8C28-47BF2A45F6B7}"/>
                  </a:ext>
                </a:extLst>
              </p:cNvPr>
              <p:cNvGrpSpPr/>
              <p:nvPr/>
            </p:nvGrpSpPr>
            <p:grpSpPr>
              <a:xfrm flipH="1" flipV="1">
                <a:off x="1988456" y="2104208"/>
                <a:ext cx="1110341" cy="45719"/>
                <a:chOff x="825500" y="2062118"/>
                <a:chExt cx="6273800" cy="45719"/>
              </a:xfrm>
            </p:grpSpPr>
            <p:sp>
              <p:nvSpPr>
                <p:cNvPr id="17" name="矩形 13">
                  <a:extLst>
                    <a:ext uri="{FF2B5EF4-FFF2-40B4-BE49-F238E27FC236}">
                      <a16:creationId xmlns:a16="http://schemas.microsoft.com/office/drawing/2014/main" id="{D2136D55-03F9-8279-F6B4-F4D383C22B35}"/>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5">
                  <a:extLst>
                    <a:ext uri="{FF2B5EF4-FFF2-40B4-BE49-F238E27FC236}">
                      <a16:creationId xmlns:a16="http://schemas.microsoft.com/office/drawing/2014/main" id="{3FCD4DD5-DEF3-93FD-307D-6DD4BC92252A}"/>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26">
                <a:extLst>
                  <a:ext uri="{FF2B5EF4-FFF2-40B4-BE49-F238E27FC236}">
                    <a16:creationId xmlns:a16="http://schemas.microsoft.com/office/drawing/2014/main" id="{E3DC28DA-B2BC-73B0-618C-ADDEFE95D92B}"/>
                  </a:ext>
                </a:extLst>
              </p:cNvPr>
              <p:cNvGrpSpPr/>
              <p:nvPr/>
            </p:nvGrpSpPr>
            <p:grpSpPr>
              <a:xfrm flipV="1">
                <a:off x="5210627" y="2104208"/>
                <a:ext cx="1110341" cy="45719"/>
                <a:chOff x="825500" y="2062118"/>
                <a:chExt cx="6273800" cy="45719"/>
              </a:xfrm>
            </p:grpSpPr>
            <p:sp>
              <p:nvSpPr>
                <p:cNvPr id="15" name="矩形 27">
                  <a:extLst>
                    <a:ext uri="{FF2B5EF4-FFF2-40B4-BE49-F238E27FC236}">
                      <a16:creationId xmlns:a16="http://schemas.microsoft.com/office/drawing/2014/main" id="{096B60E9-7520-3BB0-5AD2-0DB9DC710B41}"/>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38">
                  <a:extLst>
                    <a:ext uri="{FF2B5EF4-FFF2-40B4-BE49-F238E27FC236}">
                      <a16:creationId xmlns:a16="http://schemas.microsoft.com/office/drawing/2014/main" id="{E71FAD52-27C6-30F1-E094-FD2C1FBC6B4C}"/>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0" name="TextBox 19">
            <a:extLst>
              <a:ext uri="{FF2B5EF4-FFF2-40B4-BE49-F238E27FC236}">
                <a16:creationId xmlns:a16="http://schemas.microsoft.com/office/drawing/2014/main" id="{1F95B0E7-B175-75A7-6E21-94C894B95DAE}"/>
              </a:ext>
            </a:extLst>
          </p:cNvPr>
          <p:cNvSpPr txBox="1"/>
          <p:nvPr/>
        </p:nvSpPr>
        <p:spPr>
          <a:xfrm>
            <a:off x="1371598" y="1477537"/>
            <a:ext cx="9878787" cy="1712135"/>
          </a:xfrm>
          <a:prstGeom prst="rect">
            <a:avLst/>
          </a:prstGeom>
          <a:noFill/>
        </p:spPr>
        <p:txBody>
          <a:bodyPr wrap="square">
            <a:spAutoFit/>
          </a:bodyPr>
          <a:lstStyle/>
          <a:p>
            <a:pPr algn="just" eaLnBrk="1" hangingPunct="1">
              <a:lnSpc>
                <a:spcPct val="150000"/>
              </a:lnSpc>
            </a:pPr>
            <a:r>
              <a:rPr lang="en-IN" dirty="0">
                <a:solidFill>
                  <a:schemeClr val="bg1"/>
                </a:solidFill>
                <a:latin typeface="Arial" panose="020B0604020202020204" pitchFamily="34" charset="0"/>
                <a:cs typeface="Arial" panose="020B0604020202020204" pitchFamily="34" charset="0"/>
              </a:rPr>
              <a:t>1.Django Documentation: [https://docs.djangoproject.com/en/5.0/] </a:t>
            </a:r>
          </a:p>
          <a:p>
            <a:pPr algn="just" eaLnBrk="1" hangingPunct="1">
              <a:lnSpc>
                <a:spcPct val="150000"/>
              </a:lnSpc>
            </a:pPr>
            <a:r>
              <a:rPr lang="en-IN" dirty="0">
                <a:solidFill>
                  <a:schemeClr val="bg1"/>
                </a:solidFill>
                <a:latin typeface="Arial" panose="020B0604020202020204" pitchFamily="34" charset="0"/>
                <a:cs typeface="Arial" panose="020B0604020202020204" pitchFamily="34" charset="0"/>
              </a:rPr>
              <a:t>2.BootstrapDocumentation:[https://getbootstrap.com/docs/5.0/gettingstarted/introduction/] </a:t>
            </a:r>
          </a:p>
          <a:p>
            <a:pPr algn="just" eaLnBrk="1" hangingPunct="1">
              <a:lnSpc>
                <a:spcPct val="150000"/>
              </a:lnSpc>
            </a:pPr>
            <a:r>
              <a:rPr lang="en-IN" dirty="0">
                <a:solidFill>
                  <a:schemeClr val="bg1"/>
                </a:solidFill>
                <a:latin typeface="Arial" panose="020B0604020202020204" pitchFamily="34" charset="0"/>
                <a:cs typeface="Arial" panose="020B0604020202020204" pitchFamily="34" charset="0"/>
              </a:rPr>
              <a:t>3. MDB Docs: [https://mdbootstrap.com/docs/standard/] </a:t>
            </a:r>
          </a:p>
          <a:p>
            <a:pPr algn="just" eaLnBrk="1" hangingPunct="1">
              <a:lnSpc>
                <a:spcPct val="150000"/>
              </a:lnSpc>
            </a:pPr>
            <a:r>
              <a:rPr lang="en-IN" dirty="0">
                <a:solidFill>
                  <a:schemeClr val="bg1"/>
                </a:solidFill>
                <a:latin typeface="Arial" panose="020B0604020202020204" pitchFamily="34" charset="0"/>
                <a:cs typeface="Arial" panose="020B0604020202020204" pitchFamily="34" charset="0"/>
              </a:rPr>
              <a:t>4. ReportLab: [https://docs.reportlab.com/reportlab/userguide/</a:t>
            </a:r>
            <a:endParaRPr lang="en-IN"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3374496"/>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2" name="图片 11">
            <a:extLst>
              <a:ext uri="{FF2B5EF4-FFF2-40B4-BE49-F238E27FC236}">
                <a16:creationId xmlns:a16="http://schemas.microsoft.com/office/drawing/2014/main" id="{3D462466-AE2E-4033-9AB1-4BBFB18B3D0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3" name="文本框 12">
            <a:extLst>
              <a:ext uri="{FF2B5EF4-FFF2-40B4-BE49-F238E27FC236}">
                <a16:creationId xmlns:a16="http://schemas.microsoft.com/office/drawing/2014/main" id="{34F8C417-449B-45E7-A88E-2A9CE6EACC67}"/>
              </a:ext>
            </a:extLst>
          </p:cNvPr>
          <p:cNvSpPr txBox="1"/>
          <p:nvPr/>
        </p:nvSpPr>
        <p:spPr>
          <a:xfrm>
            <a:off x="1113416" y="2621280"/>
            <a:ext cx="6248177" cy="1348292"/>
          </a:xfrm>
          <a:prstGeom prst="rect">
            <a:avLst/>
          </a:prstGeom>
          <a:noFill/>
        </p:spPr>
        <p:txBody>
          <a:bodyPr wrap="square" rtlCol="0">
            <a:normAutofit/>
          </a:bodyPr>
          <a:lstStyle/>
          <a:p>
            <a:pPr algn="dist"/>
            <a:r>
              <a:rPr lang="en-US" altLang="en-US" sz="4700" dirty="0">
                <a:solidFill>
                  <a:schemeClr val="bg1"/>
                </a:solidFill>
                <a:latin typeface="Modern No. 20" panose="02070704070505020303" pitchFamily="18" charset="0"/>
                <a:ea typeface="Source Han Sans SC"/>
              </a:rPr>
              <a:t>Thanks for watching</a:t>
            </a:r>
          </a:p>
        </p:txBody>
      </p:sp>
    </p:spTree>
    <p:extLst>
      <p:ext uri="{BB962C8B-B14F-4D97-AF65-F5344CB8AC3E}">
        <p14:creationId xmlns:p14="http://schemas.microsoft.com/office/powerpoint/2010/main" val="1411248641"/>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grpSp>
        <p:nvGrpSpPr>
          <p:cNvPr id="9" name="组合 8">
            <a:extLst>
              <a:ext uri="{FF2B5EF4-FFF2-40B4-BE49-F238E27FC236}">
                <a16:creationId xmlns:a16="http://schemas.microsoft.com/office/drawing/2014/main" id="{998F947A-1BEE-4CA1-AF1B-43B5B026B48F}"/>
              </a:ext>
            </a:extLst>
          </p:cNvPr>
          <p:cNvGrpSpPr/>
          <p:nvPr/>
        </p:nvGrpSpPr>
        <p:grpSpPr>
          <a:xfrm>
            <a:off x="3376385" y="502195"/>
            <a:ext cx="5439231" cy="441960"/>
            <a:chOff x="3376385" y="1431110"/>
            <a:chExt cx="5439231" cy="441960"/>
          </a:xfrm>
        </p:grpSpPr>
        <p:sp>
          <p:nvSpPr>
            <p:cNvPr id="29" name="文本框 28">
              <a:extLst>
                <a:ext uri="{FF2B5EF4-FFF2-40B4-BE49-F238E27FC236}">
                  <a16:creationId xmlns:a16="http://schemas.microsoft.com/office/drawing/2014/main" id="{FCC93C91-14CB-42FB-BD17-36C7DA493E81}"/>
                </a:ext>
              </a:extLst>
            </p:cNvPr>
            <p:cNvSpPr txBox="1"/>
            <p:nvPr/>
          </p:nvSpPr>
          <p:spPr>
            <a:xfrm>
              <a:off x="4115342" y="1431110"/>
              <a:ext cx="3961316" cy="441960"/>
            </a:xfrm>
            <a:prstGeom prst="rect">
              <a:avLst/>
            </a:prstGeom>
            <a:noFill/>
          </p:spPr>
          <p:txBody>
            <a:bodyPr wrap="square" rtlCol="0">
              <a:noAutofit/>
            </a:bodyPr>
            <a:lstStyle/>
            <a:p>
              <a:pPr algn="ctr"/>
              <a:r>
                <a:rPr lang="en-IN" altLang="zh-CN"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rPr>
                <a:t>Introduction</a:t>
              </a:r>
              <a:endParaRPr lang="zh-CN" altLang="en-US"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endParaRPr>
            </a:p>
          </p:txBody>
        </p:sp>
        <p:grpSp>
          <p:nvGrpSpPr>
            <p:cNvPr id="11" name="组合 10">
              <a:extLst>
                <a:ext uri="{FF2B5EF4-FFF2-40B4-BE49-F238E27FC236}">
                  <a16:creationId xmlns:a16="http://schemas.microsoft.com/office/drawing/2014/main" id="{2CC2F221-7ABD-4C7F-90EB-D988ACBE1663}"/>
                </a:ext>
              </a:extLst>
            </p:cNvPr>
            <p:cNvGrpSpPr/>
            <p:nvPr/>
          </p:nvGrpSpPr>
          <p:grpSpPr>
            <a:xfrm>
              <a:off x="3376385" y="1684375"/>
              <a:ext cx="5439231" cy="45719"/>
              <a:chOff x="1988456" y="2104208"/>
              <a:chExt cx="4332512" cy="45719"/>
            </a:xfrm>
          </p:grpSpPr>
          <p:grpSp>
            <p:nvGrpSpPr>
              <p:cNvPr id="17" name="组合 16">
                <a:extLst>
                  <a:ext uri="{FF2B5EF4-FFF2-40B4-BE49-F238E27FC236}">
                    <a16:creationId xmlns:a16="http://schemas.microsoft.com/office/drawing/2014/main" id="{668DA403-1339-41DB-80D4-133C4B00DDCA}"/>
                  </a:ext>
                </a:extLst>
              </p:cNvPr>
              <p:cNvGrpSpPr/>
              <p:nvPr/>
            </p:nvGrpSpPr>
            <p:grpSpPr>
              <a:xfrm flipH="1" flipV="1">
                <a:off x="1988456" y="2104208"/>
                <a:ext cx="1110341" cy="45719"/>
                <a:chOff x="825500" y="2062118"/>
                <a:chExt cx="6273800" cy="45719"/>
              </a:xfrm>
            </p:grpSpPr>
            <p:sp>
              <p:nvSpPr>
                <p:cNvPr id="14" name="矩形 13">
                  <a:extLst>
                    <a:ext uri="{FF2B5EF4-FFF2-40B4-BE49-F238E27FC236}">
                      <a16:creationId xmlns:a16="http://schemas.microsoft.com/office/drawing/2014/main" id="{78E3E6F4-09E3-4B97-976F-0F5D6EA2B3CA}"/>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AE004071-4164-448F-AA79-0B936713072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BBBEA93B-52B1-4E85-84C0-E10CA476BC20}"/>
                  </a:ext>
                </a:extLst>
              </p:cNvPr>
              <p:cNvGrpSpPr/>
              <p:nvPr/>
            </p:nvGrpSpPr>
            <p:grpSpPr>
              <a:xfrm flipV="1">
                <a:off x="5210627" y="2104208"/>
                <a:ext cx="1110341" cy="45719"/>
                <a:chOff x="825500" y="2062118"/>
                <a:chExt cx="6273800" cy="45719"/>
              </a:xfrm>
            </p:grpSpPr>
            <p:sp>
              <p:nvSpPr>
                <p:cNvPr id="28" name="矩形 27">
                  <a:extLst>
                    <a:ext uri="{FF2B5EF4-FFF2-40B4-BE49-F238E27FC236}">
                      <a16:creationId xmlns:a16="http://schemas.microsoft.com/office/drawing/2014/main" id="{F65813F6-E0CC-4D91-ACE3-0AC7F9297917}"/>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D022D72C-4284-4D65-B6A3-FDC0E270C15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7" name="PA-矩形 4">
            <a:extLst>
              <a:ext uri="{FF2B5EF4-FFF2-40B4-BE49-F238E27FC236}">
                <a16:creationId xmlns:a16="http://schemas.microsoft.com/office/drawing/2014/main" id="{F2F5F233-EECF-4390-9614-D0420E42F749}"/>
              </a:ext>
            </a:extLst>
          </p:cNvPr>
          <p:cNvSpPr>
            <a:spLocks noChangeArrowheads="1"/>
          </p:cNvSpPr>
          <p:nvPr>
            <p:custDataLst>
              <p:tags r:id="rId1"/>
            </p:custDataLst>
          </p:nvPr>
        </p:nvSpPr>
        <p:spPr bwMode="auto">
          <a:xfrm>
            <a:off x="2158688" y="1556641"/>
            <a:ext cx="8674263" cy="254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dirty="0">
                <a:solidFill>
                  <a:schemeClr val="bg1"/>
                </a:solidFill>
              </a:rPr>
              <a:t>The AapniParking project is a fully functional parking management website developed using Django web framework with HTML and bootstrap used for frontend styling . It contains lots of functionalities like add new vehicle, book parking slot, view and manage vehicles, dashboard for users and similarly for admin all these functionalities is there with some more features like generate invoice, add parking space with a good UI to give an overall good and smooth experience to users using it.</a:t>
            </a:r>
            <a:endParaRPr lang="en-US" altLang="en-US"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2701602908"/>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grpSp>
        <p:nvGrpSpPr>
          <p:cNvPr id="9" name="组合 8">
            <a:extLst>
              <a:ext uri="{FF2B5EF4-FFF2-40B4-BE49-F238E27FC236}">
                <a16:creationId xmlns:a16="http://schemas.microsoft.com/office/drawing/2014/main" id="{998F947A-1BEE-4CA1-AF1B-43B5B026B48F}"/>
              </a:ext>
            </a:extLst>
          </p:cNvPr>
          <p:cNvGrpSpPr/>
          <p:nvPr/>
        </p:nvGrpSpPr>
        <p:grpSpPr>
          <a:xfrm>
            <a:off x="2940957" y="485867"/>
            <a:ext cx="5439231" cy="441960"/>
            <a:chOff x="3376385" y="1431110"/>
            <a:chExt cx="5439231" cy="441960"/>
          </a:xfrm>
        </p:grpSpPr>
        <p:sp>
          <p:nvSpPr>
            <p:cNvPr id="29" name="文本框 28">
              <a:extLst>
                <a:ext uri="{FF2B5EF4-FFF2-40B4-BE49-F238E27FC236}">
                  <a16:creationId xmlns:a16="http://schemas.microsoft.com/office/drawing/2014/main" id="{FCC93C91-14CB-42FB-BD17-36C7DA493E81}"/>
                </a:ext>
              </a:extLst>
            </p:cNvPr>
            <p:cNvSpPr txBox="1"/>
            <p:nvPr/>
          </p:nvSpPr>
          <p:spPr>
            <a:xfrm>
              <a:off x="4115342" y="1431110"/>
              <a:ext cx="3961316" cy="441960"/>
            </a:xfrm>
            <a:prstGeom prst="rect">
              <a:avLst/>
            </a:prstGeom>
            <a:noFill/>
          </p:spPr>
          <p:txBody>
            <a:bodyPr wrap="square" rtlCol="0">
              <a:noAutofit/>
            </a:bodyPr>
            <a:lstStyle/>
            <a:p>
              <a:pPr algn="ctr"/>
              <a:r>
                <a:rPr lang="en-IN" altLang="zh-CN"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rPr>
                <a:t>Objective</a:t>
              </a:r>
              <a:endParaRPr lang="zh-CN" altLang="en-US"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endParaRPr>
            </a:p>
          </p:txBody>
        </p:sp>
        <p:grpSp>
          <p:nvGrpSpPr>
            <p:cNvPr id="11" name="组合 10">
              <a:extLst>
                <a:ext uri="{FF2B5EF4-FFF2-40B4-BE49-F238E27FC236}">
                  <a16:creationId xmlns:a16="http://schemas.microsoft.com/office/drawing/2014/main" id="{2CC2F221-7ABD-4C7F-90EB-D988ACBE1663}"/>
                </a:ext>
              </a:extLst>
            </p:cNvPr>
            <p:cNvGrpSpPr/>
            <p:nvPr/>
          </p:nvGrpSpPr>
          <p:grpSpPr>
            <a:xfrm>
              <a:off x="3376385" y="1684375"/>
              <a:ext cx="5439231" cy="45719"/>
              <a:chOff x="1988456" y="2104208"/>
              <a:chExt cx="4332512" cy="45719"/>
            </a:xfrm>
          </p:grpSpPr>
          <p:grpSp>
            <p:nvGrpSpPr>
              <p:cNvPr id="17" name="组合 16">
                <a:extLst>
                  <a:ext uri="{FF2B5EF4-FFF2-40B4-BE49-F238E27FC236}">
                    <a16:creationId xmlns:a16="http://schemas.microsoft.com/office/drawing/2014/main" id="{668DA403-1339-41DB-80D4-133C4B00DDCA}"/>
                  </a:ext>
                </a:extLst>
              </p:cNvPr>
              <p:cNvGrpSpPr/>
              <p:nvPr/>
            </p:nvGrpSpPr>
            <p:grpSpPr>
              <a:xfrm flipH="1" flipV="1">
                <a:off x="1988456" y="2104208"/>
                <a:ext cx="1110341" cy="45719"/>
                <a:chOff x="825500" y="2062118"/>
                <a:chExt cx="6273800" cy="45719"/>
              </a:xfrm>
            </p:grpSpPr>
            <p:sp>
              <p:nvSpPr>
                <p:cNvPr id="14" name="矩形 13">
                  <a:extLst>
                    <a:ext uri="{FF2B5EF4-FFF2-40B4-BE49-F238E27FC236}">
                      <a16:creationId xmlns:a16="http://schemas.microsoft.com/office/drawing/2014/main" id="{78E3E6F4-09E3-4B97-976F-0F5D6EA2B3CA}"/>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AE004071-4164-448F-AA79-0B936713072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BBBEA93B-52B1-4E85-84C0-E10CA476BC20}"/>
                  </a:ext>
                </a:extLst>
              </p:cNvPr>
              <p:cNvGrpSpPr/>
              <p:nvPr/>
            </p:nvGrpSpPr>
            <p:grpSpPr>
              <a:xfrm flipV="1">
                <a:off x="5210627" y="2104208"/>
                <a:ext cx="1110341" cy="45719"/>
                <a:chOff x="825500" y="2062118"/>
                <a:chExt cx="6273800" cy="45719"/>
              </a:xfrm>
            </p:grpSpPr>
            <p:sp>
              <p:nvSpPr>
                <p:cNvPr id="28" name="矩形 27">
                  <a:extLst>
                    <a:ext uri="{FF2B5EF4-FFF2-40B4-BE49-F238E27FC236}">
                      <a16:creationId xmlns:a16="http://schemas.microsoft.com/office/drawing/2014/main" id="{F65813F6-E0CC-4D91-ACE3-0AC7F9297917}"/>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D022D72C-4284-4D65-B6A3-FDC0E270C15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7" name="PA-矩形 4">
            <a:extLst>
              <a:ext uri="{FF2B5EF4-FFF2-40B4-BE49-F238E27FC236}">
                <a16:creationId xmlns:a16="http://schemas.microsoft.com/office/drawing/2014/main" id="{F2F5F233-EECF-4390-9614-D0420E42F749}"/>
              </a:ext>
            </a:extLst>
          </p:cNvPr>
          <p:cNvSpPr>
            <a:spLocks noChangeArrowheads="1"/>
          </p:cNvSpPr>
          <p:nvPr>
            <p:custDataLst>
              <p:tags r:id="rId1"/>
            </p:custDataLst>
          </p:nvPr>
        </p:nvSpPr>
        <p:spPr bwMode="auto">
          <a:xfrm>
            <a:off x="2158688" y="1556641"/>
            <a:ext cx="8674263" cy="254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dirty="0">
                <a:solidFill>
                  <a:schemeClr val="bg1"/>
                </a:solidFill>
              </a:rPr>
              <a:t>The objective of creating this website is to provide users with a all in one website where they can book parking slot, manage their vehicles , manage their vehicle parking easily with an ease and convenience to use. It has an very attractive UI with good interaction and responsiveness so user don’t face any issue and can book slot in few seconds which saves user time.</a:t>
            </a:r>
            <a:endParaRPr lang="en-US" altLang="en-US"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Tree>
    <p:extLst>
      <p:ext uri="{BB962C8B-B14F-4D97-AF65-F5344CB8AC3E}">
        <p14:creationId xmlns:p14="http://schemas.microsoft.com/office/powerpoint/2010/main" val="1400919493"/>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grpSp>
        <p:nvGrpSpPr>
          <p:cNvPr id="9" name="组合 8">
            <a:extLst>
              <a:ext uri="{FF2B5EF4-FFF2-40B4-BE49-F238E27FC236}">
                <a16:creationId xmlns:a16="http://schemas.microsoft.com/office/drawing/2014/main" id="{998F947A-1BEE-4CA1-AF1B-43B5B026B48F}"/>
              </a:ext>
            </a:extLst>
          </p:cNvPr>
          <p:cNvGrpSpPr/>
          <p:nvPr/>
        </p:nvGrpSpPr>
        <p:grpSpPr>
          <a:xfrm>
            <a:off x="1968649" y="572349"/>
            <a:ext cx="7648687" cy="441960"/>
            <a:chOff x="3376385" y="1431110"/>
            <a:chExt cx="5439231" cy="441960"/>
          </a:xfrm>
        </p:grpSpPr>
        <p:sp>
          <p:nvSpPr>
            <p:cNvPr id="29" name="文本框 28">
              <a:extLst>
                <a:ext uri="{FF2B5EF4-FFF2-40B4-BE49-F238E27FC236}">
                  <a16:creationId xmlns:a16="http://schemas.microsoft.com/office/drawing/2014/main" id="{FCC93C91-14CB-42FB-BD17-36C7DA493E81}"/>
                </a:ext>
              </a:extLst>
            </p:cNvPr>
            <p:cNvSpPr txBox="1"/>
            <p:nvPr/>
          </p:nvSpPr>
          <p:spPr>
            <a:xfrm>
              <a:off x="4115342" y="1431110"/>
              <a:ext cx="3961316" cy="441960"/>
            </a:xfrm>
            <a:prstGeom prst="rect">
              <a:avLst/>
            </a:prstGeom>
            <a:noFill/>
          </p:spPr>
          <p:txBody>
            <a:bodyPr wrap="square" rtlCol="0">
              <a:noAutofit/>
            </a:bodyPr>
            <a:lstStyle/>
            <a:p>
              <a:pPr algn="ctr"/>
              <a:r>
                <a:rPr lang="en-IN" altLang="zh-CN"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rPr>
                <a:t>Technologies Used </a:t>
              </a:r>
              <a:endParaRPr lang="zh-CN" altLang="en-US"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endParaRPr>
            </a:p>
          </p:txBody>
        </p:sp>
        <p:grpSp>
          <p:nvGrpSpPr>
            <p:cNvPr id="11" name="组合 10">
              <a:extLst>
                <a:ext uri="{FF2B5EF4-FFF2-40B4-BE49-F238E27FC236}">
                  <a16:creationId xmlns:a16="http://schemas.microsoft.com/office/drawing/2014/main" id="{2CC2F221-7ABD-4C7F-90EB-D988ACBE1663}"/>
                </a:ext>
              </a:extLst>
            </p:cNvPr>
            <p:cNvGrpSpPr/>
            <p:nvPr/>
          </p:nvGrpSpPr>
          <p:grpSpPr>
            <a:xfrm>
              <a:off x="3376385" y="1684375"/>
              <a:ext cx="5439231" cy="45719"/>
              <a:chOff x="1988456" y="2104208"/>
              <a:chExt cx="4332512" cy="45719"/>
            </a:xfrm>
          </p:grpSpPr>
          <p:grpSp>
            <p:nvGrpSpPr>
              <p:cNvPr id="17" name="组合 16">
                <a:extLst>
                  <a:ext uri="{FF2B5EF4-FFF2-40B4-BE49-F238E27FC236}">
                    <a16:creationId xmlns:a16="http://schemas.microsoft.com/office/drawing/2014/main" id="{668DA403-1339-41DB-80D4-133C4B00DDCA}"/>
                  </a:ext>
                </a:extLst>
              </p:cNvPr>
              <p:cNvGrpSpPr/>
              <p:nvPr/>
            </p:nvGrpSpPr>
            <p:grpSpPr>
              <a:xfrm flipH="1" flipV="1">
                <a:off x="1988456" y="2104208"/>
                <a:ext cx="1110341" cy="45719"/>
                <a:chOff x="825500" y="2062118"/>
                <a:chExt cx="6273800" cy="45719"/>
              </a:xfrm>
            </p:grpSpPr>
            <p:sp>
              <p:nvSpPr>
                <p:cNvPr id="14" name="矩形 13">
                  <a:extLst>
                    <a:ext uri="{FF2B5EF4-FFF2-40B4-BE49-F238E27FC236}">
                      <a16:creationId xmlns:a16="http://schemas.microsoft.com/office/drawing/2014/main" id="{78E3E6F4-09E3-4B97-976F-0F5D6EA2B3CA}"/>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AE004071-4164-448F-AA79-0B936713072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BBBEA93B-52B1-4E85-84C0-E10CA476BC20}"/>
                  </a:ext>
                </a:extLst>
              </p:cNvPr>
              <p:cNvGrpSpPr/>
              <p:nvPr/>
            </p:nvGrpSpPr>
            <p:grpSpPr>
              <a:xfrm flipV="1">
                <a:off x="5210627" y="2104208"/>
                <a:ext cx="1110341" cy="45719"/>
                <a:chOff x="825500" y="2062118"/>
                <a:chExt cx="6273800" cy="45719"/>
              </a:xfrm>
            </p:grpSpPr>
            <p:sp>
              <p:nvSpPr>
                <p:cNvPr id="28" name="矩形 27">
                  <a:extLst>
                    <a:ext uri="{FF2B5EF4-FFF2-40B4-BE49-F238E27FC236}">
                      <a16:creationId xmlns:a16="http://schemas.microsoft.com/office/drawing/2014/main" id="{F65813F6-E0CC-4D91-ACE3-0AC7F9297917}"/>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D022D72C-4284-4D65-B6A3-FDC0E270C15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grpSp>
      <p:sp>
        <p:nvSpPr>
          <p:cNvPr id="19" name="矩形: 圆角 18">
            <a:extLst>
              <a:ext uri="{FF2B5EF4-FFF2-40B4-BE49-F238E27FC236}">
                <a16:creationId xmlns:a16="http://schemas.microsoft.com/office/drawing/2014/main" id="{6650D09A-F3EF-4A08-950C-F203CC8F77FA}"/>
              </a:ext>
            </a:extLst>
          </p:cNvPr>
          <p:cNvSpPr/>
          <p:nvPr/>
        </p:nvSpPr>
        <p:spPr>
          <a:xfrm>
            <a:off x="594933" y="2294020"/>
            <a:ext cx="11236362" cy="3713347"/>
          </a:xfrm>
          <a:prstGeom prst="roundRect">
            <a:avLst>
              <a:gd name="adj" fmla="val 2305"/>
            </a:avLst>
          </a:prstGeom>
          <a:solidFill>
            <a:schemeClr val="bg1">
              <a:alpha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nSpc>
                <a:spcPct val="150000"/>
              </a:lnSpc>
              <a:spcBef>
                <a:spcPct val="0"/>
              </a:spcBef>
            </a:pPr>
            <a:endParaRPr lang="zh-CN" altLang="en-US" sz="1100">
              <a:solidFill>
                <a:schemeClr val="tx1"/>
              </a:solidFill>
              <a:latin typeface="思源黑体 CN Bold" panose="020B0800000000000000" pitchFamily="34" charset="-122"/>
              <a:ea typeface="思源黑体 CN Bold" panose="020B0800000000000000" pitchFamily="34" charset="-122"/>
            </a:endParaRPr>
          </a:p>
        </p:txBody>
      </p:sp>
      <p:grpSp>
        <p:nvGrpSpPr>
          <p:cNvPr id="12" name="组合 11">
            <a:extLst>
              <a:ext uri="{FF2B5EF4-FFF2-40B4-BE49-F238E27FC236}">
                <a16:creationId xmlns:a16="http://schemas.microsoft.com/office/drawing/2014/main" id="{8D3C3622-B397-4E03-97F7-48874AE18C68}"/>
              </a:ext>
            </a:extLst>
          </p:cNvPr>
          <p:cNvGrpSpPr/>
          <p:nvPr/>
        </p:nvGrpSpPr>
        <p:grpSpPr>
          <a:xfrm>
            <a:off x="3498352" y="2294020"/>
            <a:ext cx="2902866" cy="3713347"/>
            <a:chOff x="3486822" y="1548063"/>
            <a:chExt cx="2900256" cy="4419600"/>
          </a:xfrm>
        </p:grpSpPr>
        <p:sp>
          <p:nvSpPr>
            <p:cNvPr id="31" name="矩形 30">
              <a:extLst>
                <a:ext uri="{FF2B5EF4-FFF2-40B4-BE49-F238E27FC236}">
                  <a16:creationId xmlns:a16="http://schemas.microsoft.com/office/drawing/2014/main" id="{746207E6-24DF-44DA-8CA2-EFA6F54A6EF2}"/>
                </a:ext>
              </a:extLst>
            </p:cNvPr>
            <p:cNvSpPr/>
            <p:nvPr/>
          </p:nvSpPr>
          <p:spPr>
            <a:xfrm>
              <a:off x="3486822" y="1548063"/>
              <a:ext cx="2900256" cy="4419600"/>
            </a:xfrm>
            <a:prstGeom prst="rect">
              <a:avLst/>
            </a:prstGeom>
            <a:solidFill>
              <a:schemeClr val="bg1">
                <a:alpha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nSpc>
                  <a:spcPct val="150000"/>
                </a:lnSpc>
                <a:spcBef>
                  <a:spcPct val="0"/>
                </a:spcBef>
              </a:pPr>
              <a:endParaRPr lang="zh-CN" altLang="en-US" sz="1100">
                <a:solidFill>
                  <a:schemeClr val="tx1"/>
                </a:solidFill>
                <a:latin typeface="思源黑体 CN Bold" panose="020B0800000000000000" pitchFamily="34" charset="-122"/>
                <a:ea typeface="思源黑体 CN Bold" panose="020B0800000000000000" pitchFamily="34" charset="-122"/>
              </a:endParaRPr>
            </a:p>
          </p:txBody>
        </p:sp>
        <p:sp>
          <p:nvSpPr>
            <p:cNvPr id="41" name="斜纹 40">
              <a:extLst>
                <a:ext uri="{FF2B5EF4-FFF2-40B4-BE49-F238E27FC236}">
                  <a16:creationId xmlns:a16="http://schemas.microsoft.com/office/drawing/2014/main" id="{EB4D64B2-BD2D-4DB3-B91C-3A563C5E2CDE}"/>
                </a:ext>
              </a:extLst>
            </p:cNvPr>
            <p:cNvSpPr/>
            <p:nvPr/>
          </p:nvSpPr>
          <p:spPr>
            <a:xfrm flipH="1">
              <a:off x="5667595" y="1584158"/>
              <a:ext cx="677779" cy="677779"/>
            </a:xfrm>
            <a:prstGeom prst="diagStripe">
              <a:avLst/>
            </a:prstGeom>
            <a:gradFill flip="none" rotWithShape="1">
              <a:gsLst>
                <a:gs pos="23000">
                  <a:srgbClr val="E5EDF7"/>
                </a:gs>
                <a:gs pos="77000">
                  <a:srgbClr val="8F99D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F2966"/>
                </a:solidFill>
                <a:latin typeface="思源黑体 CN Bold" panose="020B0800000000000000" pitchFamily="34" charset="-122"/>
                <a:ea typeface="思源黑体 CN Bold" panose="020B0800000000000000" pitchFamily="34" charset="-122"/>
              </a:endParaRPr>
            </a:p>
          </p:txBody>
        </p:sp>
      </p:grpSp>
      <p:sp>
        <p:nvSpPr>
          <p:cNvPr id="47" name="PA-矩形 4">
            <a:extLst>
              <a:ext uri="{FF2B5EF4-FFF2-40B4-BE49-F238E27FC236}">
                <a16:creationId xmlns:a16="http://schemas.microsoft.com/office/drawing/2014/main" id="{0CEB9BF7-C847-45EB-813C-FFD8EFEB33ED}"/>
              </a:ext>
            </a:extLst>
          </p:cNvPr>
          <p:cNvSpPr>
            <a:spLocks noChangeArrowheads="1"/>
          </p:cNvSpPr>
          <p:nvPr>
            <p:custDataLst>
              <p:tags r:id="rId1"/>
            </p:custDataLst>
          </p:nvPr>
        </p:nvSpPr>
        <p:spPr bwMode="auto">
          <a:xfrm>
            <a:off x="920957" y="3364098"/>
            <a:ext cx="2355844" cy="108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1200" dirty="0">
                <a:solidFill>
                  <a:schemeClr val="bg1"/>
                </a:solidFill>
                <a:cs typeface="Arial" panose="020B0604020202020204" pitchFamily="34" charset="0"/>
              </a:rPr>
              <a:t>Django 5.0: Django is a high-level Python web framework that enables rapid development of secure and maintainable websites. It works on MVT architecture and provides built-in features for everything including Django Admin Interface, default database – SQLlite3.</a:t>
            </a:r>
            <a:endParaRPr lang="en-US" altLang="en-US" sz="1200"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
        <p:nvSpPr>
          <p:cNvPr id="48" name="PA-矩形 4">
            <a:extLst>
              <a:ext uri="{FF2B5EF4-FFF2-40B4-BE49-F238E27FC236}">
                <a16:creationId xmlns:a16="http://schemas.microsoft.com/office/drawing/2014/main" id="{2DD3295E-5DB0-4C3B-9C6A-E447D3749E26}"/>
              </a:ext>
            </a:extLst>
          </p:cNvPr>
          <p:cNvSpPr>
            <a:spLocks noChangeArrowheads="1"/>
          </p:cNvSpPr>
          <p:nvPr>
            <p:custDataLst>
              <p:tags r:id="rId2"/>
            </p:custDataLst>
          </p:nvPr>
        </p:nvSpPr>
        <p:spPr bwMode="auto">
          <a:xfrm>
            <a:off x="3674909" y="3364098"/>
            <a:ext cx="2585066" cy="240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1200" dirty="0">
                <a:solidFill>
                  <a:schemeClr val="bg1"/>
                </a:solidFill>
              </a:rPr>
              <a:t>Bootstrap is a popular front-end framework that helps to create responsive web designs. It is a powerful, extensible, and feature-packed frontend toolkit. It provides</a:t>
            </a:r>
          </a:p>
          <a:p>
            <a:pPr algn="just" eaLnBrk="1" hangingPunct="1">
              <a:lnSpc>
                <a:spcPct val="120000"/>
              </a:lnSpc>
            </a:pPr>
            <a:r>
              <a:rPr lang="en-US" sz="1200" dirty="0">
                <a:solidFill>
                  <a:schemeClr val="bg1"/>
                </a:solidFill>
              </a:rPr>
              <a:t>pre-designed templates and components using HTML, CSS, and JavaScript for creating good and responsive user interfaces. </a:t>
            </a:r>
            <a:endParaRPr lang="en-US" altLang="en-US" sz="1200" dirty="0">
              <a:solidFill>
                <a:schemeClr val="bg1"/>
              </a:solidFill>
              <a:latin typeface="思源黑体 Normal"/>
              <a:ea typeface="思源黑体 CN Normal" panose="020B0400000000000000" pitchFamily="34" charset="-122"/>
              <a:cs typeface="+mn-ea"/>
              <a:sym typeface="思源黑体" panose="020B0500000000000000" pitchFamily="34" charset="-122"/>
            </a:endParaRPr>
          </a:p>
        </p:txBody>
      </p:sp>
      <p:sp>
        <p:nvSpPr>
          <p:cNvPr id="49" name="PA-矩形 4">
            <a:extLst>
              <a:ext uri="{FF2B5EF4-FFF2-40B4-BE49-F238E27FC236}">
                <a16:creationId xmlns:a16="http://schemas.microsoft.com/office/drawing/2014/main" id="{A30C89AE-7A40-4DE4-8945-15B2CAC3BFCA}"/>
              </a:ext>
            </a:extLst>
          </p:cNvPr>
          <p:cNvSpPr>
            <a:spLocks noChangeArrowheads="1"/>
          </p:cNvSpPr>
          <p:nvPr>
            <p:custDataLst>
              <p:tags r:id="rId3"/>
            </p:custDataLst>
          </p:nvPr>
        </p:nvSpPr>
        <p:spPr bwMode="auto">
          <a:xfrm>
            <a:off x="6620679" y="3384470"/>
            <a:ext cx="2384358" cy="183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1200" dirty="0">
                <a:solidFill>
                  <a:schemeClr val="bg1"/>
                </a:solidFill>
              </a:rPr>
              <a:t>HTML stands for HyperText Markup Language. It is the standard markup language used to create web pages. It creates a standard structure and uses tags to display images, links, text and other multimedia content on the web</a:t>
            </a:r>
            <a:endParaRPr lang="en-US" altLang="en-US" sz="1200" dirty="0">
              <a:solidFill>
                <a:schemeClr val="bg1"/>
              </a:solidFill>
              <a:latin typeface="思源黑体 Normal"/>
              <a:ea typeface="思源黑体 CN Normal" panose="020B0400000000000000" pitchFamily="34" charset="-122"/>
              <a:cs typeface="+mn-ea"/>
              <a:sym typeface="思源黑体" panose="020B0500000000000000" pitchFamily="34" charset="-122"/>
            </a:endParaRPr>
          </a:p>
        </p:txBody>
      </p:sp>
      <p:sp>
        <p:nvSpPr>
          <p:cNvPr id="50" name="PA-矩形 4">
            <a:extLst>
              <a:ext uri="{FF2B5EF4-FFF2-40B4-BE49-F238E27FC236}">
                <a16:creationId xmlns:a16="http://schemas.microsoft.com/office/drawing/2014/main" id="{B23D2E6F-8CD5-48BD-8537-8D6B1F3451BB}"/>
              </a:ext>
            </a:extLst>
          </p:cNvPr>
          <p:cNvSpPr>
            <a:spLocks noChangeArrowheads="1"/>
          </p:cNvSpPr>
          <p:nvPr>
            <p:custDataLst>
              <p:tags r:id="rId4"/>
            </p:custDataLst>
          </p:nvPr>
        </p:nvSpPr>
        <p:spPr bwMode="auto">
          <a:xfrm>
            <a:off x="9319314" y="3370999"/>
            <a:ext cx="2196748" cy="183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IN" sz="1200" dirty="0">
                <a:solidFill>
                  <a:schemeClr val="bg1"/>
                </a:solidFill>
              </a:rPr>
              <a:t>SQLite is a software library that implements a small, fast, self-contained, high reliability, full featured, SQL database engine. It is the default database engine used in Django web framework. </a:t>
            </a:r>
            <a:endParaRPr lang="en-US" altLang="en-US" sz="1200" dirty="0">
              <a:solidFill>
                <a:schemeClr val="bg1"/>
              </a:solidFill>
              <a:latin typeface="思源黑体 Normal"/>
              <a:ea typeface="思源黑体 CN Normal" panose="020B0400000000000000" pitchFamily="34" charset="-122"/>
              <a:cs typeface="+mn-ea"/>
              <a:sym typeface="思源黑体" panose="020B0500000000000000" pitchFamily="34" charset="-122"/>
            </a:endParaRPr>
          </a:p>
        </p:txBody>
      </p:sp>
      <p:pic>
        <p:nvPicPr>
          <p:cNvPr id="13" name="Picture 12">
            <a:extLst>
              <a:ext uri="{FF2B5EF4-FFF2-40B4-BE49-F238E27FC236}">
                <a16:creationId xmlns:a16="http://schemas.microsoft.com/office/drawing/2014/main" id="{BFB0ED2C-65B9-61D5-6C84-4D32CABCFA00}"/>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l="15089" r="22296"/>
          <a:stretch/>
        </p:blipFill>
        <p:spPr>
          <a:xfrm>
            <a:off x="1619026" y="2447366"/>
            <a:ext cx="855233" cy="660784"/>
          </a:xfrm>
          <a:prstGeom prst="rect">
            <a:avLst/>
          </a:prstGeom>
        </p:spPr>
      </p:pic>
      <p:pic>
        <p:nvPicPr>
          <p:cNvPr id="21" name="Picture 20">
            <a:extLst>
              <a:ext uri="{FF2B5EF4-FFF2-40B4-BE49-F238E27FC236}">
                <a16:creationId xmlns:a16="http://schemas.microsoft.com/office/drawing/2014/main" id="{6F834C4D-7979-9710-8ED4-B2A12C311B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5256" y="2319647"/>
            <a:ext cx="1007256" cy="832665"/>
          </a:xfrm>
          <a:prstGeom prst="rect">
            <a:avLst/>
          </a:prstGeom>
        </p:spPr>
      </p:pic>
      <p:pic>
        <p:nvPicPr>
          <p:cNvPr id="23" name="Picture 22">
            <a:extLst>
              <a:ext uri="{FF2B5EF4-FFF2-40B4-BE49-F238E27FC236}">
                <a16:creationId xmlns:a16="http://schemas.microsoft.com/office/drawing/2014/main" id="{238E964E-1A96-8B27-FC20-302A238AD824}"/>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l="19443" r="19004" b="6238"/>
          <a:stretch/>
        </p:blipFill>
        <p:spPr>
          <a:xfrm>
            <a:off x="7453544" y="2460429"/>
            <a:ext cx="661110" cy="737640"/>
          </a:xfrm>
          <a:prstGeom prst="rect">
            <a:avLst/>
          </a:prstGeom>
        </p:spPr>
      </p:pic>
    </p:spTree>
    <p:extLst>
      <p:ext uri="{BB962C8B-B14F-4D97-AF65-F5344CB8AC3E}">
        <p14:creationId xmlns:p14="http://schemas.microsoft.com/office/powerpoint/2010/main" val="660444557"/>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500"/>
                                        <p:tgtEl>
                                          <p:spTgt spid="19"/>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500"/>
                            </p:stCondLst>
                            <p:childTnLst>
                              <p:par>
                                <p:cTn id="28" presetID="2" presetClass="entr" presetSubtype="4"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ppt_x"/>
                                          </p:val>
                                        </p:tav>
                                        <p:tav tm="100000">
                                          <p:val>
                                            <p:strVal val="#ppt_x"/>
                                          </p:val>
                                        </p:tav>
                                      </p:tavLst>
                                    </p:anim>
                                    <p:anim calcmode="lin" valueType="num">
                                      <p:cBhvr additive="base">
                                        <p:cTn id="31" dur="500" fill="hold"/>
                                        <p:tgtEl>
                                          <p:spTgt spid="48"/>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2000"/>
                            </p:stCondLst>
                            <p:childTnLst>
                              <p:par>
                                <p:cTn id="33" presetID="2" presetClass="entr" presetSubtype="4"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2500"/>
                            </p:stCondLst>
                            <p:childTnLst>
                              <p:par>
                                <p:cTn id="38" presetID="2" presetClass="entr" presetSubtype="4"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additive="base">
                                        <p:cTn id="40" dur="500" fill="hold"/>
                                        <p:tgtEl>
                                          <p:spTgt spid="50"/>
                                        </p:tgtEl>
                                        <p:attrNameLst>
                                          <p:attrName>ppt_x</p:attrName>
                                        </p:attrNameLst>
                                      </p:cBhvr>
                                      <p:tavLst>
                                        <p:tav tm="0">
                                          <p:val>
                                            <p:strVal val="#ppt_x"/>
                                          </p:val>
                                        </p:tav>
                                        <p:tav tm="100000">
                                          <p:val>
                                            <p:strVal val="#ppt_x"/>
                                          </p:val>
                                        </p:tav>
                                      </p:tavLst>
                                    </p:anim>
                                    <p:anim calcmode="lin" valueType="num">
                                      <p:cBhvr additive="base">
                                        <p:cTn id="41"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7" grpId="0"/>
      <p:bldP spid="48" grpId="0"/>
      <p:bldP spid="49"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grpSp>
        <p:nvGrpSpPr>
          <p:cNvPr id="9" name="组合 8">
            <a:extLst>
              <a:ext uri="{FF2B5EF4-FFF2-40B4-BE49-F238E27FC236}">
                <a16:creationId xmlns:a16="http://schemas.microsoft.com/office/drawing/2014/main" id="{998F947A-1BEE-4CA1-AF1B-43B5B026B48F}"/>
              </a:ext>
            </a:extLst>
          </p:cNvPr>
          <p:cNvGrpSpPr/>
          <p:nvPr/>
        </p:nvGrpSpPr>
        <p:grpSpPr>
          <a:xfrm>
            <a:off x="1705087" y="572349"/>
            <a:ext cx="7949901" cy="441960"/>
            <a:chOff x="3376385" y="1431110"/>
            <a:chExt cx="5439231" cy="441960"/>
          </a:xfrm>
        </p:grpSpPr>
        <p:sp>
          <p:nvSpPr>
            <p:cNvPr id="29" name="文本框 28">
              <a:extLst>
                <a:ext uri="{FF2B5EF4-FFF2-40B4-BE49-F238E27FC236}">
                  <a16:creationId xmlns:a16="http://schemas.microsoft.com/office/drawing/2014/main" id="{FCC93C91-14CB-42FB-BD17-36C7DA493E81}"/>
                </a:ext>
              </a:extLst>
            </p:cNvPr>
            <p:cNvSpPr txBox="1"/>
            <p:nvPr/>
          </p:nvSpPr>
          <p:spPr>
            <a:xfrm>
              <a:off x="4115342" y="1431110"/>
              <a:ext cx="3961316" cy="441960"/>
            </a:xfrm>
            <a:prstGeom prst="rect">
              <a:avLst/>
            </a:prstGeom>
            <a:noFill/>
          </p:spPr>
          <p:txBody>
            <a:bodyPr wrap="square" rtlCol="0">
              <a:noAutofit/>
            </a:bodyPr>
            <a:lstStyle/>
            <a:p>
              <a:pPr algn="ctr"/>
              <a:r>
                <a:rPr lang="en-IN" altLang="zh-CN"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rPr>
                <a:t>Technologies Used </a:t>
              </a:r>
              <a:endParaRPr lang="zh-CN" altLang="en-US"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endParaRPr>
            </a:p>
          </p:txBody>
        </p:sp>
        <p:grpSp>
          <p:nvGrpSpPr>
            <p:cNvPr id="11" name="组合 10">
              <a:extLst>
                <a:ext uri="{FF2B5EF4-FFF2-40B4-BE49-F238E27FC236}">
                  <a16:creationId xmlns:a16="http://schemas.microsoft.com/office/drawing/2014/main" id="{2CC2F221-7ABD-4C7F-90EB-D988ACBE1663}"/>
                </a:ext>
              </a:extLst>
            </p:cNvPr>
            <p:cNvGrpSpPr/>
            <p:nvPr/>
          </p:nvGrpSpPr>
          <p:grpSpPr>
            <a:xfrm>
              <a:off x="3376385" y="1684375"/>
              <a:ext cx="5439231" cy="45719"/>
              <a:chOff x="1988456" y="2104208"/>
              <a:chExt cx="4332512" cy="45719"/>
            </a:xfrm>
          </p:grpSpPr>
          <p:grpSp>
            <p:nvGrpSpPr>
              <p:cNvPr id="17" name="组合 16">
                <a:extLst>
                  <a:ext uri="{FF2B5EF4-FFF2-40B4-BE49-F238E27FC236}">
                    <a16:creationId xmlns:a16="http://schemas.microsoft.com/office/drawing/2014/main" id="{668DA403-1339-41DB-80D4-133C4B00DDCA}"/>
                  </a:ext>
                </a:extLst>
              </p:cNvPr>
              <p:cNvGrpSpPr/>
              <p:nvPr/>
            </p:nvGrpSpPr>
            <p:grpSpPr>
              <a:xfrm flipH="1" flipV="1">
                <a:off x="1988456" y="2104208"/>
                <a:ext cx="1110341" cy="45719"/>
                <a:chOff x="825500" y="2062118"/>
                <a:chExt cx="6273800" cy="45719"/>
              </a:xfrm>
            </p:grpSpPr>
            <p:sp>
              <p:nvSpPr>
                <p:cNvPr id="14" name="矩形 13">
                  <a:extLst>
                    <a:ext uri="{FF2B5EF4-FFF2-40B4-BE49-F238E27FC236}">
                      <a16:creationId xmlns:a16="http://schemas.microsoft.com/office/drawing/2014/main" id="{78E3E6F4-09E3-4B97-976F-0F5D6EA2B3CA}"/>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AE004071-4164-448F-AA79-0B936713072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BBBEA93B-52B1-4E85-84C0-E10CA476BC20}"/>
                  </a:ext>
                </a:extLst>
              </p:cNvPr>
              <p:cNvGrpSpPr/>
              <p:nvPr/>
            </p:nvGrpSpPr>
            <p:grpSpPr>
              <a:xfrm flipV="1">
                <a:off x="5210627" y="2104208"/>
                <a:ext cx="1110341" cy="45719"/>
                <a:chOff x="825500" y="2062118"/>
                <a:chExt cx="6273800" cy="45719"/>
              </a:xfrm>
            </p:grpSpPr>
            <p:sp>
              <p:nvSpPr>
                <p:cNvPr id="28" name="矩形 27">
                  <a:extLst>
                    <a:ext uri="{FF2B5EF4-FFF2-40B4-BE49-F238E27FC236}">
                      <a16:creationId xmlns:a16="http://schemas.microsoft.com/office/drawing/2014/main" id="{F65813F6-E0CC-4D91-ACE3-0AC7F9297917}"/>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D022D72C-4284-4D65-B6A3-FDC0E270C15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grpSp>
      <p:sp>
        <p:nvSpPr>
          <p:cNvPr id="19" name="矩形: 圆角 18">
            <a:extLst>
              <a:ext uri="{FF2B5EF4-FFF2-40B4-BE49-F238E27FC236}">
                <a16:creationId xmlns:a16="http://schemas.microsoft.com/office/drawing/2014/main" id="{6650D09A-F3EF-4A08-950C-F203CC8F77FA}"/>
              </a:ext>
            </a:extLst>
          </p:cNvPr>
          <p:cNvSpPr/>
          <p:nvPr/>
        </p:nvSpPr>
        <p:spPr>
          <a:xfrm>
            <a:off x="1339326" y="2241885"/>
            <a:ext cx="8692179" cy="3178117"/>
          </a:xfrm>
          <a:prstGeom prst="roundRect">
            <a:avLst>
              <a:gd name="adj" fmla="val 2305"/>
            </a:avLst>
          </a:prstGeom>
          <a:solidFill>
            <a:schemeClr val="bg1">
              <a:alpha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nSpc>
                <a:spcPct val="150000"/>
              </a:lnSpc>
              <a:spcBef>
                <a:spcPct val="0"/>
              </a:spcBef>
            </a:pPr>
            <a:endParaRPr lang="zh-CN" altLang="en-US" sz="1100">
              <a:solidFill>
                <a:schemeClr val="tx1"/>
              </a:solidFill>
              <a:latin typeface="思源黑体 CN Bold" panose="020B0800000000000000" pitchFamily="34" charset="-122"/>
              <a:ea typeface="思源黑体 CN Bold" panose="020B0800000000000000" pitchFamily="34" charset="-122"/>
            </a:endParaRPr>
          </a:p>
        </p:txBody>
      </p:sp>
      <p:grpSp>
        <p:nvGrpSpPr>
          <p:cNvPr id="12" name="组合 11">
            <a:extLst>
              <a:ext uri="{FF2B5EF4-FFF2-40B4-BE49-F238E27FC236}">
                <a16:creationId xmlns:a16="http://schemas.microsoft.com/office/drawing/2014/main" id="{8D3C3622-B397-4E03-97F7-48874AE18C68}"/>
              </a:ext>
            </a:extLst>
          </p:cNvPr>
          <p:cNvGrpSpPr/>
          <p:nvPr/>
        </p:nvGrpSpPr>
        <p:grpSpPr>
          <a:xfrm>
            <a:off x="4196717" y="2241885"/>
            <a:ext cx="2729992" cy="3203134"/>
            <a:chOff x="3486822" y="1548063"/>
            <a:chExt cx="2900256" cy="4419600"/>
          </a:xfrm>
        </p:grpSpPr>
        <p:sp>
          <p:nvSpPr>
            <p:cNvPr id="31" name="矩形 30">
              <a:extLst>
                <a:ext uri="{FF2B5EF4-FFF2-40B4-BE49-F238E27FC236}">
                  <a16:creationId xmlns:a16="http://schemas.microsoft.com/office/drawing/2014/main" id="{746207E6-24DF-44DA-8CA2-EFA6F54A6EF2}"/>
                </a:ext>
              </a:extLst>
            </p:cNvPr>
            <p:cNvSpPr/>
            <p:nvPr/>
          </p:nvSpPr>
          <p:spPr>
            <a:xfrm>
              <a:off x="3486822" y="1548063"/>
              <a:ext cx="2900256" cy="4419600"/>
            </a:xfrm>
            <a:prstGeom prst="rect">
              <a:avLst/>
            </a:prstGeom>
            <a:solidFill>
              <a:schemeClr val="bg1">
                <a:alpha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nSpc>
                  <a:spcPct val="150000"/>
                </a:lnSpc>
                <a:spcBef>
                  <a:spcPct val="0"/>
                </a:spcBef>
              </a:pPr>
              <a:endParaRPr lang="zh-CN" altLang="en-US" sz="1100">
                <a:solidFill>
                  <a:schemeClr val="tx1"/>
                </a:solidFill>
                <a:latin typeface="思源黑体 CN Bold" panose="020B0800000000000000" pitchFamily="34" charset="-122"/>
                <a:ea typeface="思源黑体 CN Bold" panose="020B0800000000000000" pitchFamily="34" charset="-122"/>
              </a:endParaRPr>
            </a:p>
          </p:txBody>
        </p:sp>
        <p:sp>
          <p:nvSpPr>
            <p:cNvPr id="41" name="斜纹 40">
              <a:extLst>
                <a:ext uri="{FF2B5EF4-FFF2-40B4-BE49-F238E27FC236}">
                  <a16:creationId xmlns:a16="http://schemas.microsoft.com/office/drawing/2014/main" id="{EB4D64B2-BD2D-4DB3-B91C-3A563C5E2CDE}"/>
                </a:ext>
              </a:extLst>
            </p:cNvPr>
            <p:cNvSpPr/>
            <p:nvPr/>
          </p:nvSpPr>
          <p:spPr>
            <a:xfrm flipH="1">
              <a:off x="5667595" y="1584158"/>
              <a:ext cx="677779" cy="677779"/>
            </a:xfrm>
            <a:prstGeom prst="diagStripe">
              <a:avLst/>
            </a:prstGeom>
            <a:gradFill flip="none" rotWithShape="1">
              <a:gsLst>
                <a:gs pos="23000">
                  <a:srgbClr val="E5EDF7"/>
                </a:gs>
                <a:gs pos="77000">
                  <a:srgbClr val="8F99D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F2966"/>
                </a:solidFill>
                <a:latin typeface="思源黑体 CN Bold" panose="020B0800000000000000" pitchFamily="34" charset="-122"/>
                <a:ea typeface="思源黑体 CN Bold" panose="020B0800000000000000" pitchFamily="34" charset="-122"/>
              </a:endParaRPr>
            </a:p>
          </p:txBody>
        </p:sp>
      </p:grpSp>
      <p:sp>
        <p:nvSpPr>
          <p:cNvPr id="47" name="PA-矩形 4">
            <a:extLst>
              <a:ext uri="{FF2B5EF4-FFF2-40B4-BE49-F238E27FC236}">
                <a16:creationId xmlns:a16="http://schemas.microsoft.com/office/drawing/2014/main" id="{0CEB9BF7-C847-45EB-813C-FFD8EFEB33ED}"/>
              </a:ext>
            </a:extLst>
          </p:cNvPr>
          <p:cNvSpPr>
            <a:spLocks noChangeArrowheads="1"/>
          </p:cNvSpPr>
          <p:nvPr>
            <p:custDataLst>
              <p:tags r:id="rId1"/>
            </p:custDataLst>
          </p:nvPr>
        </p:nvSpPr>
        <p:spPr bwMode="auto">
          <a:xfrm>
            <a:off x="1648633" y="3354283"/>
            <a:ext cx="2355844" cy="125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1200" dirty="0">
                <a:solidFill>
                  <a:schemeClr val="bg1"/>
                </a:solidFill>
              </a:rPr>
              <a:t>CSS (Cascading Style Sheets) is simply designed language intended to simplify the process of making web pages presentable. It allows us to apply styles to HTML documents and make the pages look more presentable and styled. It describes how a webpage should look. </a:t>
            </a:r>
            <a:endParaRPr lang="en-US" altLang="en-US" sz="1200"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
        <p:nvSpPr>
          <p:cNvPr id="48" name="PA-矩形 4">
            <a:extLst>
              <a:ext uri="{FF2B5EF4-FFF2-40B4-BE49-F238E27FC236}">
                <a16:creationId xmlns:a16="http://schemas.microsoft.com/office/drawing/2014/main" id="{2DD3295E-5DB0-4C3B-9C6A-E447D3749E26}"/>
              </a:ext>
            </a:extLst>
          </p:cNvPr>
          <p:cNvSpPr>
            <a:spLocks noChangeArrowheads="1"/>
          </p:cNvSpPr>
          <p:nvPr>
            <p:custDataLst>
              <p:tags r:id="rId2"/>
            </p:custDataLst>
          </p:nvPr>
        </p:nvSpPr>
        <p:spPr bwMode="auto">
          <a:xfrm>
            <a:off x="4305333" y="3428630"/>
            <a:ext cx="2512759" cy="195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fontScale="85000" lnSpcReduction="10000"/>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1400" dirty="0">
                <a:solidFill>
                  <a:schemeClr val="bg1"/>
                </a:solidFill>
              </a:rPr>
              <a:t>JavaScript is a lightweight interpreted programming language which is use to add interactivity, dynamic behavior, and functionality to web pages. It allows developers to manipulate the HTML and CSS of a webpage, handle user interactions or overall client side webpage behavior.</a:t>
            </a:r>
            <a:endParaRPr lang="en-US" altLang="en-US" sz="1400" dirty="0">
              <a:solidFill>
                <a:schemeClr val="bg1"/>
              </a:solidFill>
              <a:latin typeface="思源黑体 Normal"/>
              <a:ea typeface="思源黑体 CN Normal" panose="020B0400000000000000" pitchFamily="34" charset="-122"/>
              <a:cs typeface="+mn-ea"/>
              <a:sym typeface="思源黑体" panose="020B0500000000000000" pitchFamily="34" charset="-122"/>
            </a:endParaRPr>
          </a:p>
        </p:txBody>
      </p:sp>
      <p:sp>
        <p:nvSpPr>
          <p:cNvPr id="49" name="PA-矩形 4">
            <a:extLst>
              <a:ext uri="{FF2B5EF4-FFF2-40B4-BE49-F238E27FC236}">
                <a16:creationId xmlns:a16="http://schemas.microsoft.com/office/drawing/2014/main" id="{A30C89AE-7A40-4DE4-8945-15B2CAC3BFCA}"/>
              </a:ext>
            </a:extLst>
          </p:cNvPr>
          <p:cNvSpPr>
            <a:spLocks noChangeArrowheads="1"/>
          </p:cNvSpPr>
          <p:nvPr>
            <p:custDataLst>
              <p:tags r:id="rId3"/>
            </p:custDataLst>
          </p:nvPr>
        </p:nvSpPr>
        <p:spPr bwMode="auto">
          <a:xfrm>
            <a:off x="7152296" y="3428630"/>
            <a:ext cx="2384358" cy="183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1200" dirty="0">
                <a:solidFill>
                  <a:schemeClr val="bg1"/>
                </a:solidFill>
              </a:rPr>
              <a:t>Query is a fast, small, and feature-rich JavaScript library. It makes things like HTML document traversal and manipulation, event handling, and Ajax much simpler with an easy-to-use API.</a:t>
            </a:r>
            <a:endParaRPr lang="en-US" altLang="en-US" sz="1200" dirty="0">
              <a:solidFill>
                <a:schemeClr val="bg1"/>
              </a:solidFill>
              <a:latin typeface="思源黑体 Normal"/>
              <a:ea typeface="思源黑体 CN Normal" panose="020B0400000000000000" pitchFamily="34" charset="-122"/>
              <a:cs typeface="+mn-ea"/>
              <a:sym typeface="思源黑体" panose="020B0500000000000000" pitchFamily="34" charset="-122"/>
            </a:endParaRPr>
          </a:p>
        </p:txBody>
      </p:sp>
      <p:pic>
        <p:nvPicPr>
          <p:cNvPr id="20" name="Picture 19">
            <a:extLst>
              <a:ext uri="{FF2B5EF4-FFF2-40B4-BE49-F238E27FC236}">
                <a16:creationId xmlns:a16="http://schemas.microsoft.com/office/drawing/2014/main" id="{7D1D27A9-9E1E-2604-C082-B26E55848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160495" y="2250806"/>
            <a:ext cx="1057671" cy="979379"/>
          </a:xfrm>
          <a:prstGeom prst="rect">
            <a:avLst/>
          </a:prstGeom>
        </p:spPr>
      </p:pic>
      <p:pic>
        <p:nvPicPr>
          <p:cNvPr id="26" name="Picture 25">
            <a:extLst>
              <a:ext uri="{FF2B5EF4-FFF2-40B4-BE49-F238E27FC236}">
                <a16:creationId xmlns:a16="http://schemas.microsoft.com/office/drawing/2014/main" id="{55D39BDB-4E64-0FEF-D75F-0A4A9274EFB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277580" y="2393925"/>
            <a:ext cx="660026" cy="660026"/>
          </a:xfrm>
          <a:prstGeom prst="rect">
            <a:avLst/>
          </a:prstGeom>
        </p:spPr>
      </p:pic>
      <p:pic>
        <p:nvPicPr>
          <p:cNvPr id="32" name="Picture 31">
            <a:extLst>
              <a:ext uri="{FF2B5EF4-FFF2-40B4-BE49-F238E27FC236}">
                <a16:creationId xmlns:a16="http://schemas.microsoft.com/office/drawing/2014/main" id="{9BD9BF08-7E9B-11A6-B742-73B0A56923B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921451" y="2393925"/>
            <a:ext cx="833065" cy="692259"/>
          </a:xfrm>
          <a:prstGeom prst="rect">
            <a:avLst/>
          </a:prstGeom>
        </p:spPr>
      </p:pic>
    </p:spTree>
    <p:extLst>
      <p:ext uri="{BB962C8B-B14F-4D97-AF65-F5344CB8AC3E}">
        <p14:creationId xmlns:p14="http://schemas.microsoft.com/office/powerpoint/2010/main" val="3008359310"/>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500"/>
                                        <p:tgtEl>
                                          <p:spTgt spid="19"/>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500"/>
                            </p:stCondLst>
                            <p:childTnLst>
                              <p:par>
                                <p:cTn id="28" presetID="2" presetClass="entr" presetSubtype="4"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ppt_x"/>
                                          </p:val>
                                        </p:tav>
                                        <p:tav tm="100000">
                                          <p:val>
                                            <p:strVal val="#ppt_x"/>
                                          </p:val>
                                        </p:tav>
                                      </p:tavLst>
                                    </p:anim>
                                    <p:anim calcmode="lin" valueType="num">
                                      <p:cBhvr additive="base">
                                        <p:cTn id="31" dur="500" fill="hold"/>
                                        <p:tgtEl>
                                          <p:spTgt spid="48"/>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2000"/>
                            </p:stCondLst>
                            <p:childTnLst>
                              <p:par>
                                <p:cTn id="33" presetID="2" presetClass="entr" presetSubtype="4"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7" grpId="0"/>
      <p:bldP spid="48"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grpSp>
        <p:nvGrpSpPr>
          <p:cNvPr id="9" name="组合 8">
            <a:extLst>
              <a:ext uri="{FF2B5EF4-FFF2-40B4-BE49-F238E27FC236}">
                <a16:creationId xmlns:a16="http://schemas.microsoft.com/office/drawing/2014/main" id="{998F947A-1BEE-4CA1-AF1B-43B5B026B48F}"/>
              </a:ext>
            </a:extLst>
          </p:cNvPr>
          <p:cNvGrpSpPr/>
          <p:nvPr/>
        </p:nvGrpSpPr>
        <p:grpSpPr>
          <a:xfrm>
            <a:off x="1699708" y="209236"/>
            <a:ext cx="8240358" cy="492124"/>
            <a:chOff x="3376385" y="1432275"/>
            <a:chExt cx="5439231" cy="441960"/>
          </a:xfrm>
        </p:grpSpPr>
        <p:sp>
          <p:nvSpPr>
            <p:cNvPr id="29" name="文本框 28">
              <a:extLst>
                <a:ext uri="{FF2B5EF4-FFF2-40B4-BE49-F238E27FC236}">
                  <a16:creationId xmlns:a16="http://schemas.microsoft.com/office/drawing/2014/main" id="{FCC93C91-14CB-42FB-BD17-36C7DA493E81}"/>
                </a:ext>
              </a:extLst>
            </p:cNvPr>
            <p:cNvSpPr txBox="1"/>
            <p:nvPr/>
          </p:nvSpPr>
          <p:spPr>
            <a:xfrm>
              <a:off x="4149126" y="1432275"/>
              <a:ext cx="3961316" cy="441960"/>
            </a:xfrm>
            <a:prstGeom prst="rect">
              <a:avLst/>
            </a:prstGeom>
            <a:noFill/>
          </p:spPr>
          <p:txBody>
            <a:bodyPr wrap="square" rtlCol="0">
              <a:noAutofit/>
            </a:bodyPr>
            <a:lstStyle/>
            <a:p>
              <a:pPr algn="ctr"/>
              <a:r>
                <a:rPr lang="en-IN" altLang="zh-CN"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rPr>
                <a:t>System Architecture</a:t>
              </a:r>
              <a:endParaRPr lang="zh-CN" altLang="en-US" sz="3200" dirty="0">
                <a:solidFill>
                  <a:schemeClr val="bg1"/>
                </a:solidFill>
                <a:latin typeface="Arial" panose="020B0604020202020204" pitchFamily="34" charset="0"/>
                <a:ea typeface="字魂105号-简雅黑" panose="00000500000000000000" pitchFamily="2" charset="-122"/>
                <a:cs typeface="Arial" panose="020B0604020202020204" pitchFamily="34" charset="0"/>
              </a:endParaRPr>
            </a:p>
          </p:txBody>
        </p:sp>
        <p:grpSp>
          <p:nvGrpSpPr>
            <p:cNvPr id="11" name="组合 10">
              <a:extLst>
                <a:ext uri="{FF2B5EF4-FFF2-40B4-BE49-F238E27FC236}">
                  <a16:creationId xmlns:a16="http://schemas.microsoft.com/office/drawing/2014/main" id="{2CC2F221-7ABD-4C7F-90EB-D988ACBE1663}"/>
                </a:ext>
              </a:extLst>
            </p:cNvPr>
            <p:cNvGrpSpPr/>
            <p:nvPr/>
          </p:nvGrpSpPr>
          <p:grpSpPr>
            <a:xfrm>
              <a:off x="3376385" y="1684375"/>
              <a:ext cx="5439231" cy="45719"/>
              <a:chOff x="1988456" y="2104208"/>
              <a:chExt cx="4332512" cy="45719"/>
            </a:xfrm>
          </p:grpSpPr>
          <p:grpSp>
            <p:nvGrpSpPr>
              <p:cNvPr id="17" name="组合 16">
                <a:extLst>
                  <a:ext uri="{FF2B5EF4-FFF2-40B4-BE49-F238E27FC236}">
                    <a16:creationId xmlns:a16="http://schemas.microsoft.com/office/drawing/2014/main" id="{668DA403-1339-41DB-80D4-133C4B00DDCA}"/>
                  </a:ext>
                </a:extLst>
              </p:cNvPr>
              <p:cNvGrpSpPr/>
              <p:nvPr/>
            </p:nvGrpSpPr>
            <p:grpSpPr>
              <a:xfrm flipH="1" flipV="1">
                <a:off x="1988456" y="2104208"/>
                <a:ext cx="1110341" cy="45719"/>
                <a:chOff x="825500" y="2062118"/>
                <a:chExt cx="6273800" cy="45719"/>
              </a:xfrm>
            </p:grpSpPr>
            <p:sp>
              <p:nvSpPr>
                <p:cNvPr id="14" name="矩形 13">
                  <a:extLst>
                    <a:ext uri="{FF2B5EF4-FFF2-40B4-BE49-F238E27FC236}">
                      <a16:creationId xmlns:a16="http://schemas.microsoft.com/office/drawing/2014/main" id="{78E3E6F4-09E3-4B97-976F-0F5D6EA2B3CA}"/>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AE004071-4164-448F-AA79-0B936713072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BBBEA93B-52B1-4E85-84C0-E10CA476BC20}"/>
                  </a:ext>
                </a:extLst>
              </p:cNvPr>
              <p:cNvGrpSpPr/>
              <p:nvPr/>
            </p:nvGrpSpPr>
            <p:grpSpPr>
              <a:xfrm flipV="1">
                <a:off x="5210627" y="2104208"/>
                <a:ext cx="1110341" cy="45719"/>
                <a:chOff x="825500" y="2062118"/>
                <a:chExt cx="6273800" cy="45719"/>
              </a:xfrm>
            </p:grpSpPr>
            <p:sp>
              <p:nvSpPr>
                <p:cNvPr id="28" name="矩形 27">
                  <a:extLst>
                    <a:ext uri="{FF2B5EF4-FFF2-40B4-BE49-F238E27FC236}">
                      <a16:creationId xmlns:a16="http://schemas.microsoft.com/office/drawing/2014/main" id="{F65813F6-E0CC-4D91-ACE3-0AC7F9297917}"/>
                    </a:ext>
                  </a:extLst>
                </p:cNvPr>
                <p:cNvSpPr/>
                <p:nvPr/>
              </p:nvSpPr>
              <p:spPr>
                <a:xfrm>
                  <a:off x="825500" y="2062118"/>
                  <a:ext cx="812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D022D72C-4284-4D65-B6A3-FDC0E270C15B}"/>
                    </a:ext>
                  </a:extLst>
                </p:cNvPr>
                <p:cNvCxnSpPr/>
                <p:nvPr/>
              </p:nvCxnSpPr>
              <p:spPr>
                <a:xfrm>
                  <a:off x="1092200" y="2084977"/>
                  <a:ext cx="6007100" cy="0"/>
                </a:xfrm>
                <a:prstGeom prst="line">
                  <a:avLst/>
                </a:prstGeom>
                <a:ln>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0" name="矩形: 圆角 19">
            <a:extLst>
              <a:ext uri="{FF2B5EF4-FFF2-40B4-BE49-F238E27FC236}">
                <a16:creationId xmlns:a16="http://schemas.microsoft.com/office/drawing/2014/main" id="{030D10FE-FFD1-4D48-8BA6-F94AED165D5C}"/>
              </a:ext>
            </a:extLst>
          </p:cNvPr>
          <p:cNvSpPr/>
          <p:nvPr/>
        </p:nvSpPr>
        <p:spPr>
          <a:xfrm>
            <a:off x="911637" y="3475435"/>
            <a:ext cx="3282126" cy="3019644"/>
          </a:xfrm>
          <a:prstGeom prst="roundRect">
            <a:avLst>
              <a:gd name="adj" fmla="val 7093"/>
            </a:avLst>
          </a:prstGeom>
          <a:solidFill>
            <a:schemeClr val="bg1">
              <a:alpha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nSpc>
                <a:spcPct val="150000"/>
              </a:lnSpc>
              <a:spcBef>
                <a:spcPct val="0"/>
              </a:spcBef>
            </a:pPr>
            <a:endParaRPr lang="zh-CN" altLang="en-US" sz="1100">
              <a:latin typeface="思源黑体 CN Bold" panose="020B0800000000000000" pitchFamily="34" charset="-122"/>
              <a:ea typeface="思源黑体 CN Bold" panose="020B0800000000000000" pitchFamily="34" charset="-122"/>
            </a:endParaRPr>
          </a:p>
        </p:txBody>
      </p:sp>
      <p:grpSp>
        <p:nvGrpSpPr>
          <p:cNvPr id="12" name="组合 11">
            <a:extLst>
              <a:ext uri="{FF2B5EF4-FFF2-40B4-BE49-F238E27FC236}">
                <a16:creationId xmlns:a16="http://schemas.microsoft.com/office/drawing/2014/main" id="{7F06A1D9-772C-4B63-A874-A164B279FFCF}"/>
              </a:ext>
            </a:extLst>
          </p:cNvPr>
          <p:cNvGrpSpPr/>
          <p:nvPr/>
        </p:nvGrpSpPr>
        <p:grpSpPr>
          <a:xfrm>
            <a:off x="927183" y="3187438"/>
            <a:ext cx="3282126" cy="737018"/>
            <a:chOff x="1214521" y="1701815"/>
            <a:chExt cx="3336758" cy="749286"/>
          </a:xfrm>
        </p:grpSpPr>
        <p:sp>
          <p:nvSpPr>
            <p:cNvPr id="21" name="矩形: 圆角 20">
              <a:extLst>
                <a:ext uri="{FF2B5EF4-FFF2-40B4-BE49-F238E27FC236}">
                  <a16:creationId xmlns:a16="http://schemas.microsoft.com/office/drawing/2014/main" id="{6F245DC2-3E63-4320-84A8-ECA7CA1F65B2}"/>
                </a:ext>
              </a:extLst>
            </p:cNvPr>
            <p:cNvSpPr/>
            <p:nvPr/>
          </p:nvSpPr>
          <p:spPr>
            <a:xfrm>
              <a:off x="1214521" y="1701815"/>
              <a:ext cx="3336758" cy="749286"/>
            </a:xfrm>
            <a:prstGeom prst="roundRect">
              <a:avLst>
                <a:gd name="adj" fmla="val 7093"/>
              </a:avLst>
            </a:prstGeom>
            <a:gradFill flip="none" rotWithShape="1">
              <a:gsLst>
                <a:gs pos="0">
                  <a:srgbClr val="CBDBF0"/>
                </a:gs>
                <a:gs pos="71000">
                  <a:srgbClr val="8F99D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solidFill>
                  <a:schemeClr val="bg1"/>
                </a:solidFill>
                <a:latin typeface="Arial" panose="020B0604020202020204" pitchFamily="34" charset="0"/>
                <a:ea typeface="思源黑体 CN Bold" panose="020B0800000000000000"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0EB4C72D-6394-4E17-8485-750526F90BD4}"/>
                </a:ext>
              </a:extLst>
            </p:cNvPr>
            <p:cNvSpPr txBox="1"/>
            <p:nvPr/>
          </p:nvSpPr>
          <p:spPr>
            <a:xfrm>
              <a:off x="2029492" y="1852223"/>
              <a:ext cx="1573837" cy="387342"/>
            </a:xfrm>
            <a:prstGeom prst="rect">
              <a:avLst/>
            </a:prstGeom>
            <a:noFill/>
          </p:spPr>
          <p:txBody>
            <a:bodyPr wrap="square" rtlCol="0">
              <a:noAutofit/>
            </a:bodyPr>
            <a:lstStyle/>
            <a:p>
              <a:pPr algn="ctr"/>
              <a:r>
                <a:rPr lang="en-US" altLang="en-US" sz="2200" b="1" dirty="0">
                  <a:solidFill>
                    <a:schemeClr val="bg1"/>
                  </a:solidFill>
                  <a:latin typeface="Arial" panose="020B0604020202020204" pitchFamily="34" charset="0"/>
                  <a:ea typeface="思源黑体 CN Bold" panose="020B0800000000000000" pitchFamily="34" charset="-122"/>
                  <a:cs typeface="Arial" panose="020B0604020202020204" pitchFamily="34" charset="0"/>
                </a:rPr>
                <a:t>Model</a:t>
              </a:r>
            </a:p>
          </p:txBody>
        </p:sp>
      </p:grpSp>
      <p:sp>
        <p:nvSpPr>
          <p:cNvPr id="31" name="PA-矩形 4">
            <a:extLst>
              <a:ext uri="{FF2B5EF4-FFF2-40B4-BE49-F238E27FC236}">
                <a16:creationId xmlns:a16="http://schemas.microsoft.com/office/drawing/2014/main" id="{A1AC8D98-B1CE-4983-A6EF-63CF825746E5}"/>
              </a:ext>
            </a:extLst>
          </p:cNvPr>
          <p:cNvSpPr>
            <a:spLocks noChangeArrowheads="1"/>
          </p:cNvSpPr>
          <p:nvPr>
            <p:custDataLst>
              <p:tags r:id="rId1"/>
            </p:custDataLst>
          </p:nvPr>
        </p:nvSpPr>
        <p:spPr bwMode="auto">
          <a:xfrm>
            <a:off x="1108038" y="4209615"/>
            <a:ext cx="2909051" cy="15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1400" dirty="0">
                <a:solidFill>
                  <a:schemeClr val="bg1"/>
                </a:solidFill>
              </a:rPr>
              <a:t>The model defines the database and data structure. It maintains and handle the database. It is a data access layer.</a:t>
            </a:r>
            <a:endParaRPr lang="en-US" altLang="en-US" sz="1400" dirty="0">
              <a:solidFill>
                <a:schemeClr val="bg1"/>
              </a:solidFill>
              <a:latin typeface="思源黑体 Normal"/>
              <a:ea typeface="思源黑体 CN Normal" panose="020B0400000000000000" pitchFamily="34" charset="-122"/>
              <a:cs typeface="+mn-ea"/>
              <a:sym typeface="思源黑体" panose="020B0500000000000000" pitchFamily="34" charset="-122"/>
            </a:endParaRPr>
          </a:p>
        </p:txBody>
      </p:sp>
      <p:sp>
        <p:nvSpPr>
          <p:cNvPr id="34" name="矩形: 圆角 33">
            <a:extLst>
              <a:ext uri="{FF2B5EF4-FFF2-40B4-BE49-F238E27FC236}">
                <a16:creationId xmlns:a16="http://schemas.microsoft.com/office/drawing/2014/main" id="{096F1555-0978-4351-86C0-E8148AE214B1}"/>
              </a:ext>
            </a:extLst>
          </p:cNvPr>
          <p:cNvSpPr/>
          <p:nvPr/>
        </p:nvSpPr>
        <p:spPr>
          <a:xfrm>
            <a:off x="4423705" y="3331327"/>
            <a:ext cx="3282126" cy="3167239"/>
          </a:xfrm>
          <a:prstGeom prst="roundRect">
            <a:avLst>
              <a:gd name="adj" fmla="val 7093"/>
            </a:avLst>
          </a:prstGeom>
          <a:solidFill>
            <a:schemeClr val="bg1">
              <a:alpha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nSpc>
                <a:spcPct val="150000"/>
              </a:lnSpc>
              <a:spcBef>
                <a:spcPct val="0"/>
              </a:spcBef>
            </a:pPr>
            <a:endParaRPr lang="zh-CN" altLang="en-US" sz="1100">
              <a:latin typeface="思源黑体 CN Bold" panose="020B0800000000000000" pitchFamily="34" charset="-122"/>
              <a:ea typeface="思源黑体 CN Bold" panose="020B0800000000000000" pitchFamily="34" charset="-122"/>
            </a:endParaRPr>
          </a:p>
        </p:txBody>
      </p:sp>
      <p:grpSp>
        <p:nvGrpSpPr>
          <p:cNvPr id="35" name="组合 34">
            <a:extLst>
              <a:ext uri="{FF2B5EF4-FFF2-40B4-BE49-F238E27FC236}">
                <a16:creationId xmlns:a16="http://schemas.microsoft.com/office/drawing/2014/main" id="{92A1376A-1414-45AE-9035-F0F4B5A46E18}"/>
              </a:ext>
            </a:extLst>
          </p:cNvPr>
          <p:cNvGrpSpPr/>
          <p:nvPr/>
        </p:nvGrpSpPr>
        <p:grpSpPr>
          <a:xfrm>
            <a:off x="4423705" y="3156912"/>
            <a:ext cx="3282126" cy="737018"/>
            <a:chOff x="1214521" y="1701815"/>
            <a:chExt cx="3336758" cy="749286"/>
          </a:xfrm>
        </p:grpSpPr>
        <p:sp>
          <p:nvSpPr>
            <p:cNvPr id="44" name="矩形: 圆角 43">
              <a:extLst>
                <a:ext uri="{FF2B5EF4-FFF2-40B4-BE49-F238E27FC236}">
                  <a16:creationId xmlns:a16="http://schemas.microsoft.com/office/drawing/2014/main" id="{6541AF6F-13ED-45A1-BDAA-442B06A1EDD9}"/>
                </a:ext>
              </a:extLst>
            </p:cNvPr>
            <p:cNvSpPr/>
            <p:nvPr/>
          </p:nvSpPr>
          <p:spPr>
            <a:xfrm>
              <a:off x="1214521" y="1701815"/>
              <a:ext cx="3336758" cy="749286"/>
            </a:xfrm>
            <a:prstGeom prst="roundRect">
              <a:avLst>
                <a:gd name="adj" fmla="val 7093"/>
              </a:avLst>
            </a:prstGeom>
            <a:gradFill flip="none" rotWithShape="1">
              <a:gsLst>
                <a:gs pos="0">
                  <a:srgbClr val="CBDBF0"/>
                </a:gs>
                <a:gs pos="71000">
                  <a:srgbClr val="8F99D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思源黑体 CN Bold" panose="020B0800000000000000" pitchFamily="34" charset="-122"/>
                <a:ea typeface="思源黑体 CN Bold" panose="020B0800000000000000" pitchFamily="34" charset="-122"/>
              </a:endParaRPr>
            </a:p>
          </p:txBody>
        </p:sp>
        <p:sp>
          <p:nvSpPr>
            <p:cNvPr id="45" name="文本框 44">
              <a:extLst>
                <a:ext uri="{FF2B5EF4-FFF2-40B4-BE49-F238E27FC236}">
                  <a16:creationId xmlns:a16="http://schemas.microsoft.com/office/drawing/2014/main" id="{5E4C4939-936B-4520-BF94-4B4261D48954}"/>
                </a:ext>
              </a:extLst>
            </p:cNvPr>
            <p:cNvSpPr txBox="1"/>
            <p:nvPr/>
          </p:nvSpPr>
          <p:spPr>
            <a:xfrm>
              <a:off x="2092996" y="1840138"/>
              <a:ext cx="1573837" cy="387342"/>
            </a:xfrm>
            <a:prstGeom prst="rect">
              <a:avLst/>
            </a:prstGeom>
            <a:noFill/>
          </p:spPr>
          <p:txBody>
            <a:bodyPr wrap="square" rtlCol="0">
              <a:noAutofit/>
            </a:bodyPr>
            <a:lstStyle/>
            <a:p>
              <a:pPr algn="ctr"/>
              <a:r>
                <a:rPr lang="en-US" altLang="en-US" sz="2200" b="1" dirty="0">
                  <a:solidFill>
                    <a:schemeClr val="bg1"/>
                  </a:solidFill>
                  <a:latin typeface="Arial" panose="020B0604020202020204" pitchFamily="34" charset="0"/>
                  <a:ea typeface="思源黑体 CN Bold" panose="020B0800000000000000" pitchFamily="34" charset="-122"/>
                  <a:cs typeface="Arial" panose="020B0604020202020204" pitchFamily="34" charset="0"/>
                </a:rPr>
                <a:t>View</a:t>
              </a:r>
            </a:p>
          </p:txBody>
        </p:sp>
      </p:grpSp>
      <p:sp>
        <p:nvSpPr>
          <p:cNvPr id="40" name="PA-矩形 4">
            <a:extLst>
              <a:ext uri="{FF2B5EF4-FFF2-40B4-BE49-F238E27FC236}">
                <a16:creationId xmlns:a16="http://schemas.microsoft.com/office/drawing/2014/main" id="{D95F37FE-152E-4464-AA7B-171C6948F618}"/>
              </a:ext>
            </a:extLst>
          </p:cNvPr>
          <p:cNvSpPr>
            <a:spLocks noChangeArrowheads="1"/>
          </p:cNvSpPr>
          <p:nvPr>
            <p:custDataLst>
              <p:tags r:id="rId2"/>
            </p:custDataLst>
          </p:nvPr>
        </p:nvSpPr>
        <p:spPr bwMode="auto">
          <a:xfrm>
            <a:off x="4593516" y="4283732"/>
            <a:ext cx="2892204" cy="178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1400" dirty="0">
                <a:solidFill>
                  <a:schemeClr val="bg1"/>
                </a:solidFill>
              </a:rPr>
              <a:t>It is responsible for handling user requests and returning the response as per the request. It is used to execute the business logic and interact with model to carry data and renders a template.</a:t>
            </a:r>
            <a:endParaRPr lang="en-US" altLang="en-US" sz="1400"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
        <p:nvSpPr>
          <p:cNvPr id="47" name="矩形: 圆角 46">
            <a:extLst>
              <a:ext uri="{FF2B5EF4-FFF2-40B4-BE49-F238E27FC236}">
                <a16:creationId xmlns:a16="http://schemas.microsoft.com/office/drawing/2014/main" id="{DC28C5F3-0672-421D-8E07-4E2F0635407E}"/>
              </a:ext>
            </a:extLst>
          </p:cNvPr>
          <p:cNvSpPr/>
          <p:nvPr/>
        </p:nvSpPr>
        <p:spPr>
          <a:xfrm>
            <a:off x="7998237" y="3079539"/>
            <a:ext cx="3282126" cy="3415540"/>
          </a:xfrm>
          <a:prstGeom prst="roundRect">
            <a:avLst>
              <a:gd name="adj" fmla="val 7093"/>
            </a:avLst>
          </a:prstGeom>
          <a:solidFill>
            <a:schemeClr val="bg1">
              <a:alpha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nSpc>
                <a:spcPct val="150000"/>
              </a:lnSpc>
              <a:spcBef>
                <a:spcPct val="0"/>
              </a:spcBef>
            </a:pPr>
            <a:endParaRPr lang="zh-CN" altLang="en-US" sz="1100">
              <a:latin typeface="思源黑体 CN Bold" panose="020B0800000000000000" pitchFamily="34" charset="-122"/>
              <a:ea typeface="思源黑体 CN Bold" panose="020B0800000000000000" pitchFamily="34" charset="-122"/>
            </a:endParaRPr>
          </a:p>
        </p:txBody>
      </p:sp>
      <p:grpSp>
        <p:nvGrpSpPr>
          <p:cNvPr id="48" name="组合 47">
            <a:extLst>
              <a:ext uri="{FF2B5EF4-FFF2-40B4-BE49-F238E27FC236}">
                <a16:creationId xmlns:a16="http://schemas.microsoft.com/office/drawing/2014/main" id="{F0A87D07-B3F4-4DC8-AFB9-CD492BA85C69}"/>
              </a:ext>
            </a:extLst>
          </p:cNvPr>
          <p:cNvGrpSpPr/>
          <p:nvPr/>
        </p:nvGrpSpPr>
        <p:grpSpPr>
          <a:xfrm>
            <a:off x="7982691" y="3142780"/>
            <a:ext cx="3282126" cy="737018"/>
            <a:chOff x="1202257" y="1799947"/>
            <a:chExt cx="3336758" cy="749286"/>
          </a:xfrm>
        </p:grpSpPr>
        <p:sp>
          <p:nvSpPr>
            <p:cNvPr id="55" name="矩形: 圆角 54">
              <a:extLst>
                <a:ext uri="{FF2B5EF4-FFF2-40B4-BE49-F238E27FC236}">
                  <a16:creationId xmlns:a16="http://schemas.microsoft.com/office/drawing/2014/main" id="{4480E2CB-3217-4A0B-A423-2EBC4B5B58BF}"/>
                </a:ext>
              </a:extLst>
            </p:cNvPr>
            <p:cNvSpPr/>
            <p:nvPr/>
          </p:nvSpPr>
          <p:spPr>
            <a:xfrm>
              <a:off x="1202257" y="1799947"/>
              <a:ext cx="3336758" cy="749286"/>
            </a:xfrm>
            <a:prstGeom prst="roundRect">
              <a:avLst>
                <a:gd name="adj" fmla="val 7093"/>
              </a:avLst>
            </a:prstGeom>
            <a:gradFill flip="none" rotWithShape="1">
              <a:gsLst>
                <a:gs pos="0">
                  <a:srgbClr val="CBDBF0"/>
                </a:gs>
                <a:gs pos="71000">
                  <a:srgbClr val="8F99D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CN Bold" panose="020B0800000000000000" pitchFamily="34" charset="-122"/>
                <a:ea typeface="思源黑体 CN Bold" panose="020B0800000000000000" pitchFamily="34" charset="-122"/>
              </a:endParaRPr>
            </a:p>
          </p:txBody>
        </p:sp>
        <p:sp>
          <p:nvSpPr>
            <p:cNvPr id="56" name="文本框 55">
              <a:extLst>
                <a:ext uri="{FF2B5EF4-FFF2-40B4-BE49-F238E27FC236}">
                  <a16:creationId xmlns:a16="http://schemas.microsoft.com/office/drawing/2014/main" id="{8A0BBABB-4437-4363-8DA3-8EADA0E06FEB}"/>
                </a:ext>
              </a:extLst>
            </p:cNvPr>
            <p:cNvSpPr txBox="1"/>
            <p:nvPr/>
          </p:nvSpPr>
          <p:spPr>
            <a:xfrm>
              <a:off x="1976054" y="1920523"/>
              <a:ext cx="1573837" cy="387342"/>
            </a:xfrm>
            <a:prstGeom prst="rect">
              <a:avLst/>
            </a:prstGeom>
            <a:noFill/>
          </p:spPr>
          <p:txBody>
            <a:bodyPr wrap="square" rtlCol="0">
              <a:noAutofit/>
            </a:bodyPr>
            <a:lstStyle/>
            <a:p>
              <a:pPr algn="ctr"/>
              <a:r>
                <a:rPr lang="en-US" altLang="en-US" sz="2200" b="1" dirty="0">
                  <a:solidFill>
                    <a:schemeClr val="bg1"/>
                  </a:solidFill>
                  <a:latin typeface="Arial" panose="020B0604020202020204" pitchFamily="34" charset="0"/>
                  <a:ea typeface="思源黑体 CN Bold" panose="020B0800000000000000" pitchFamily="34" charset="-122"/>
                  <a:cs typeface="Arial" panose="020B0604020202020204" pitchFamily="34" charset="0"/>
                </a:rPr>
                <a:t>Template</a:t>
              </a:r>
            </a:p>
          </p:txBody>
        </p:sp>
      </p:grpSp>
      <p:sp>
        <p:nvSpPr>
          <p:cNvPr id="52" name="PA-矩形 4">
            <a:extLst>
              <a:ext uri="{FF2B5EF4-FFF2-40B4-BE49-F238E27FC236}">
                <a16:creationId xmlns:a16="http://schemas.microsoft.com/office/drawing/2014/main" id="{7D11B4D6-FACE-4901-A2AD-BAAB56C68633}"/>
              </a:ext>
            </a:extLst>
          </p:cNvPr>
          <p:cNvSpPr>
            <a:spLocks noChangeArrowheads="1"/>
          </p:cNvSpPr>
          <p:nvPr>
            <p:custDataLst>
              <p:tags r:id="rId3"/>
            </p:custDataLst>
          </p:nvPr>
        </p:nvSpPr>
        <p:spPr bwMode="auto">
          <a:xfrm>
            <a:off x="8165053" y="4317886"/>
            <a:ext cx="2918909" cy="195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1400" dirty="0">
                <a:solidFill>
                  <a:schemeClr val="bg1"/>
                </a:solidFill>
              </a:rPr>
              <a:t>The Template is a presentation layer which handles how the render page User Interface will look, styled. It consists of static parts of the desired HTML output as well as some special syntax describing how dynamic content will be inserted.</a:t>
            </a:r>
            <a:endParaRPr lang="en-US" altLang="en-US" sz="1400" dirty="0">
              <a:solidFill>
                <a:schemeClr val="bg1"/>
              </a:solidFill>
              <a:ea typeface="思源黑体 CN Normal" panose="020B0400000000000000" pitchFamily="34" charset="-122"/>
              <a:cs typeface="Arial" panose="020B0604020202020204" pitchFamily="34" charset="0"/>
              <a:sym typeface="思源黑体" panose="020B0500000000000000" pitchFamily="34" charset="-122"/>
            </a:endParaRPr>
          </a:p>
        </p:txBody>
      </p:sp>
      <p:sp>
        <p:nvSpPr>
          <p:cNvPr id="13" name="TextBox 12">
            <a:extLst>
              <a:ext uri="{FF2B5EF4-FFF2-40B4-BE49-F238E27FC236}">
                <a16:creationId xmlns:a16="http://schemas.microsoft.com/office/drawing/2014/main" id="{34FAC985-D456-DF25-019A-D88BC08FED3B}"/>
              </a:ext>
            </a:extLst>
          </p:cNvPr>
          <p:cNvSpPr txBox="1"/>
          <p:nvPr/>
        </p:nvSpPr>
        <p:spPr>
          <a:xfrm>
            <a:off x="830954" y="937068"/>
            <a:ext cx="10306265" cy="2031325"/>
          </a:xfrm>
          <a:prstGeom prst="rect">
            <a:avLst/>
          </a:prstGeom>
          <a:noFill/>
        </p:spPr>
        <p:txBody>
          <a:bodyPr wrap="square" rtlCol="0">
            <a:spAutoFit/>
          </a:bodyPr>
          <a:lstStyle/>
          <a:p>
            <a:pPr algn="ctr"/>
            <a:r>
              <a:rPr lang="en-IN" sz="2600" dirty="0">
                <a:solidFill>
                  <a:schemeClr val="bg1"/>
                </a:solidFill>
                <a:latin typeface="Arial" panose="020B0604020202020204" pitchFamily="34" charset="0"/>
                <a:cs typeface="Arial" panose="020B0604020202020204" pitchFamily="34" charset="0"/>
              </a:rPr>
              <a:t>MVT Architecture</a:t>
            </a:r>
          </a:p>
          <a:p>
            <a:pPr algn="ctr"/>
            <a:endParaRPr lang="en-IN" sz="2600" dirty="0">
              <a:solidFill>
                <a:schemeClr val="bg1"/>
              </a:solidFill>
              <a:latin typeface="Arial" panose="020B0604020202020204" pitchFamily="34" charset="0"/>
              <a:cs typeface="Arial" panose="020B0604020202020204" pitchFamily="34" charset="0"/>
            </a:endParaRPr>
          </a:p>
          <a:p>
            <a:pPr algn="just">
              <a:lnSpc>
                <a:spcPct val="150000"/>
              </a:lnSpc>
            </a:pPr>
            <a:r>
              <a:rPr lang="en-IN" sz="1600" dirty="0">
                <a:solidFill>
                  <a:schemeClr val="bg1"/>
                </a:solidFill>
                <a:latin typeface="Arial" panose="020B0604020202020204" pitchFamily="34" charset="0"/>
                <a:cs typeface="Arial" panose="020B0604020202020204" pitchFamily="34" charset="0"/>
              </a:rPr>
              <a:t>MVT stands for Model-View-Template and Django uses this architecture for working. </a:t>
            </a:r>
            <a:r>
              <a:rPr lang="en-US" sz="1600" dirty="0">
                <a:solidFill>
                  <a:schemeClr val="bg1"/>
                </a:solidFill>
                <a:latin typeface="Arial" panose="020B0604020202020204" pitchFamily="34" charset="0"/>
                <a:cs typeface="Arial" panose="020B0604020202020204" pitchFamily="34" charset="0"/>
              </a:rPr>
              <a:t>It is a software design pattern which is a collection of three important components Model View and Template.</a:t>
            </a:r>
            <a:endParaRPr lang="en-IN" sz="1600" dirty="0">
              <a:solidFill>
                <a:schemeClr val="bg1"/>
              </a:solidFill>
              <a:latin typeface="Arial" panose="020B0604020202020204" pitchFamily="34" charset="0"/>
              <a:cs typeface="Arial" panose="020B0604020202020204" pitchFamily="34" charset="0"/>
            </a:endParaRPr>
          </a:p>
          <a:p>
            <a:pPr algn="ctr"/>
            <a:endParaRPr lang="en-IN" sz="2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27546"/>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Effect transition="in" filter="fade">
                                      <p:cBhvr>
                                        <p:cTn id="26" dur="500"/>
                                        <p:tgtEl>
                                          <p:spTgt spid="34"/>
                                        </p:tgtEl>
                                      </p:cBhvr>
                                    </p:animEffect>
                                  </p:childTnLst>
                                </p:cTn>
                              </p:par>
                              <p:par>
                                <p:cTn id="27" presetID="53" presetClass="entr" presetSubtype="16"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animEffect transition="in" filter="fade">
                                      <p:cBhvr>
                                        <p:cTn id="31" dur="500"/>
                                        <p:tgtEl>
                                          <p:spTgt spid="3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p:cTn id="34" dur="500" fill="hold"/>
                                        <p:tgtEl>
                                          <p:spTgt spid="47"/>
                                        </p:tgtEl>
                                        <p:attrNameLst>
                                          <p:attrName>ppt_w</p:attrName>
                                        </p:attrNameLst>
                                      </p:cBhvr>
                                      <p:tavLst>
                                        <p:tav tm="0">
                                          <p:val>
                                            <p:fltVal val="0"/>
                                          </p:val>
                                        </p:tav>
                                        <p:tav tm="100000">
                                          <p:val>
                                            <p:strVal val="#ppt_w"/>
                                          </p:val>
                                        </p:tav>
                                      </p:tavLst>
                                    </p:anim>
                                    <p:anim calcmode="lin" valueType="num">
                                      <p:cBhvr>
                                        <p:cTn id="35" dur="500" fill="hold"/>
                                        <p:tgtEl>
                                          <p:spTgt spid="47"/>
                                        </p:tgtEl>
                                        <p:attrNameLst>
                                          <p:attrName>ppt_h</p:attrName>
                                        </p:attrNameLst>
                                      </p:cBhvr>
                                      <p:tavLst>
                                        <p:tav tm="0">
                                          <p:val>
                                            <p:fltVal val="0"/>
                                          </p:val>
                                        </p:tav>
                                        <p:tav tm="100000">
                                          <p:val>
                                            <p:strVal val="#ppt_h"/>
                                          </p:val>
                                        </p:tav>
                                      </p:tavLst>
                                    </p:anim>
                                    <p:animEffect transition="in" filter="fade">
                                      <p:cBhvr>
                                        <p:cTn id="36" dur="500"/>
                                        <p:tgtEl>
                                          <p:spTgt spid="47"/>
                                        </p:tgtEl>
                                      </p:cBhvr>
                                    </p:animEffect>
                                  </p:childTnLst>
                                </p:cTn>
                              </p:par>
                              <p:par>
                                <p:cTn id="37" presetID="53" presetClass="entr" presetSubtype="16"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childTnLst>
                          </p:cTn>
                        </p:par>
                        <p:par>
                          <p:cTn id="42" fill="hold" nodeType="afterGroup">
                            <p:stCondLst>
                              <p:cond delay="500"/>
                            </p:stCondLst>
                            <p:childTnLst>
                              <p:par>
                                <p:cTn id="43" presetID="42" presetClass="entr" presetSubtype="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1000"/>
                                        <p:tgtEl>
                                          <p:spTgt spid="31"/>
                                        </p:tgtEl>
                                      </p:cBhvr>
                                    </p:animEffect>
                                    <p:anim calcmode="lin" valueType="num">
                                      <p:cBhvr>
                                        <p:cTn id="46" dur="1000" fill="hold"/>
                                        <p:tgtEl>
                                          <p:spTgt spid="31"/>
                                        </p:tgtEl>
                                        <p:attrNameLst>
                                          <p:attrName>ppt_x</p:attrName>
                                        </p:attrNameLst>
                                      </p:cBhvr>
                                      <p:tavLst>
                                        <p:tav tm="0">
                                          <p:val>
                                            <p:strVal val="#ppt_x"/>
                                          </p:val>
                                        </p:tav>
                                        <p:tav tm="100000">
                                          <p:val>
                                            <p:strVal val="#ppt_x"/>
                                          </p:val>
                                        </p:tav>
                                      </p:tavLst>
                                    </p:anim>
                                    <p:anim calcmode="lin" valueType="num">
                                      <p:cBhvr>
                                        <p:cTn id="47" dur="1000" fill="hold"/>
                                        <p:tgtEl>
                                          <p:spTgt spid="31"/>
                                        </p:tgtEl>
                                        <p:attrNameLst>
                                          <p:attrName>ppt_y</p:attrName>
                                        </p:attrNameLst>
                                      </p:cBhvr>
                                      <p:tavLst>
                                        <p:tav tm="0">
                                          <p:val>
                                            <p:strVal val="#ppt_y+.1"/>
                                          </p:val>
                                        </p:tav>
                                        <p:tav tm="100000">
                                          <p:val>
                                            <p:strVal val="#ppt_y"/>
                                          </p:val>
                                        </p:tav>
                                      </p:tavLst>
                                    </p:anim>
                                  </p:childTnLst>
                                </p:cTn>
                              </p:par>
                            </p:childTnLst>
                          </p:cTn>
                        </p:par>
                        <p:par>
                          <p:cTn id="48" fill="hold" nodeType="afterGroup">
                            <p:stCondLst>
                              <p:cond delay="1500"/>
                            </p:stCondLst>
                            <p:childTnLst>
                              <p:par>
                                <p:cTn id="49" presetID="42" presetClass="entr" presetSubtype="0"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1000"/>
                                        <p:tgtEl>
                                          <p:spTgt spid="40"/>
                                        </p:tgtEl>
                                      </p:cBhvr>
                                    </p:animEffect>
                                    <p:anim calcmode="lin" valueType="num">
                                      <p:cBhvr>
                                        <p:cTn id="52" dur="1000" fill="hold"/>
                                        <p:tgtEl>
                                          <p:spTgt spid="40"/>
                                        </p:tgtEl>
                                        <p:attrNameLst>
                                          <p:attrName>ppt_x</p:attrName>
                                        </p:attrNameLst>
                                      </p:cBhvr>
                                      <p:tavLst>
                                        <p:tav tm="0">
                                          <p:val>
                                            <p:strVal val="#ppt_x"/>
                                          </p:val>
                                        </p:tav>
                                        <p:tav tm="100000">
                                          <p:val>
                                            <p:strVal val="#ppt_x"/>
                                          </p:val>
                                        </p:tav>
                                      </p:tavLst>
                                    </p:anim>
                                    <p:anim calcmode="lin" valueType="num">
                                      <p:cBhvr>
                                        <p:cTn id="53" dur="1000" fill="hold"/>
                                        <p:tgtEl>
                                          <p:spTgt spid="40"/>
                                        </p:tgtEl>
                                        <p:attrNameLst>
                                          <p:attrName>ppt_y</p:attrName>
                                        </p:attrNameLst>
                                      </p:cBhvr>
                                      <p:tavLst>
                                        <p:tav tm="0">
                                          <p:val>
                                            <p:strVal val="#ppt_y+.1"/>
                                          </p:val>
                                        </p:tav>
                                        <p:tav tm="100000">
                                          <p:val>
                                            <p:strVal val="#ppt_y"/>
                                          </p:val>
                                        </p:tav>
                                      </p:tavLst>
                                    </p:anim>
                                  </p:childTnLst>
                                </p:cTn>
                              </p:par>
                            </p:childTnLst>
                          </p:cTn>
                        </p:par>
                        <p:par>
                          <p:cTn id="54" fill="hold" nodeType="afterGroup">
                            <p:stCondLst>
                              <p:cond delay="2500"/>
                            </p:stCondLst>
                            <p:childTnLst>
                              <p:par>
                                <p:cTn id="55" presetID="42" presetClass="entr" presetSubtype="0"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1000"/>
                                        <p:tgtEl>
                                          <p:spTgt spid="52"/>
                                        </p:tgtEl>
                                      </p:cBhvr>
                                    </p:animEffect>
                                    <p:anim calcmode="lin" valueType="num">
                                      <p:cBhvr>
                                        <p:cTn id="58" dur="1000" fill="hold"/>
                                        <p:tgtEl>
                                          <p:spTgt spid="52"/>
                                        </p:tgtEl>
                                        <p:attrNameLst>
                                          <p:attrName>ppt_x</p:attrName>
                                        </p:attrNameLst>
                                      </p:cBhvr>
                                      <p:tavLst>
                                        <p:tav tm="0">
                                          <p:val>
                                            <p:strVal val="#ppt_x"/>
                                          </p:val>
                                        </p:tav>
                                        <p:tav tm="100000">
                                          <p:val>
                                            <p:strVal val="#ppt_x"/>
                                          </p:val>
                                        </p:tav>
                                      </p:tavLst>
                                    </p:anim>
                                    <p:anim calcmode="lin" valueType="num">
                                      <p:cBhvr>
                                        <p:cTn id="5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1" grpId="0"/>
      <p:bldP spid="34" grpId="0" animBg="1"/>
      <p:bldP spid="40" grpId="0"/>
      <p:bldP spid="47"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0AA5519-F550-4915-AC17-32817C5197E1}"/>
              </a:ext>
            </a:extLst>
          </p:cNvPr>
          <p:cNvGrpSpPr/>
          <p:nvPr/>
        </p:nvGrpSpPr>
        <p:grpSpPr>
          <a:xfrm>
            <a:off x="-265471" y="-870076"/>
            <a:ext cx="12722942" cy="8598152"/>
            <a:chOff x="-5715000" y="-6019800"/>
            <a:chExt cx="25031700" cy="16916400"/>
          </a:xfrm>
        </p:grpSpPr>
        <p:grpSp>
          <p:nvGrpSpPr>
            <p:cNvPr id="4" name="组合 3">
              <a:extLst>
                <a:ext uri="{FF2B5EF4-FFF2-40B4-BE49-F238E27FC236}">
                  <a16:creationId xmlns:a16="http://schemas.microsoft.com/office/drawing/2014/main" id="{367A57E6-7A80-4CDC-8025-E468EA9ACEA5}"/>
                </a:ext>
              </a:extLst>
            </p:cNvPr>
            <p:cNvGrpSpPr/>
            <p:nvPr/>
          </p:nvGrpSpPr>
          <p:grpSpPr>
            <a:xfrm>
              <a:off x="-5715000" y="-6019800"/>
              <a:ext cx="419100" cy="16916400"/>
              <a:chOff x="-5715000" y="-6019800"/>
              <a:chExt cx="419100" cy="16916400"/>
            </a:xfrm>
          </p:grpSpPr>
          <p:sp>
            <p:nvSpPr>
              <p:cNvPr id="2" name="椭圆 1">
                <a:extLst>
                  <a:ext uri="{FF2B5EF4-FFF2-40B4-BE49-F238E27FC236}">
                    <a16:creationId xmlns:a16="http://schemas.microsoft.com/office/drawing/2014/main" id="{8A2CF572-3A89-4FEF-8D64-25F7C8E98B64}"/>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277981A5-BF8D-44FA-97A5-793345BF79D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BE4D31F-D84C-4C87-90ED-E8B0C768EC4B}"/>
                </a:ext>
              </a:extLst>
            </p:cNvPr>
            <p:cNvGrpSpPr/>
            <p:nvPr/>
          </p:nvGrpSpPr>
          <p:grpSpPr>
            <a:xfrm>
              <a:off x="18897600" y="-6019800"/>
              <a:ext cx="419100" cy="16916400"/>
              <a:chOff x="-5715000" y="-6019800"/>
              <a:chExt cx="419100" cy="16916400"/>
            </a:xfrm>
          </p:grpSpPr>
          <p:sp>
            <p:nvSpPr>
              <p:cNvPr id="6" name="椭圆 5">
                <a:extLst>
                  <a:ext uri="{FF2B5EF4-FFF2-40B4-BE49-F238E27FC236}">
                    <a16:creationId xmlns:a16="http://schemas.microsoft.com/office/drawing/2014/main" id="{308C419C-36B9-4CEE-8057-CA604CEFB8F8}"/>
                  </a:ext>
                </a:extLst>
              </p:cNvPr>
              <p:cNvSpPr/>
              <p:nvPr/>
            </p:nvSpPr>
            <p:spPr>
              <a:xfrm>
                <a:off x="-5715000" y="-60198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B93CBC0-901F-4966-8483-E5872EC634F9}"/>
                  </a:ext>
                </a:extLst>
              </p:cNvPr>
              <p:cNvSpPr/>
              <p:nvPr/>
            </p:nvSpPr>
            <p:spPr>
              <a:xfrm>
                <a:off x="-5715000" y="10477500"/>
                <a:ext cx="419100" cy="419100"/>
              </a:xfrm>
              <a:prstGeom prst="ellipse">
                <a:avLst/>
              </a:prstGeom>
              <a:solidFill>
                <a:srgbClr val="E6E6E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2" name="图片 41">
            <a:extLst>
              <a:ext uri="{FF2B5EF4-FFF2-40B4-BE49-F238E27FC236}">
                <a16:creationId xmlns:a16="http://schemas.microsoft.com/office/drawing/2014/main" id="{67E9DB3B-4E5D-4627-BE19-4D922B5664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pic>
        <p:nvPicPr>
          <p:cNvPr id="13" name="Picture 12">
            <a:extLst>
              <a:ext uri="{FF2B5EF4-FFF2-40B4-BE49-F238E27FC236}">
                <a16:creationId xmlns:a16="http://schemas.microsoft.com/office/drawing/2014/main" id="{04ACDF30-7616-B50B-002A-F42FA7200219}"/>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8570" y="882128"/>
            <a:ext cx="8756724" cy="3865188"/>
          </a:xfrm>
          <a:prstGeom prst="rect">
            <a:avLst/>
          </a:prstGeom>
        </p:spPr>
      </p:pic>
      <p:sp>
        <p:nvSpPr>
          <p:cNvPr id="15" name="TextBox 14">
            <a:extLst>
              <a:ext uri="{FF2B5EF4-FFF2-40B4-BE49-F238E27FC236}">
                <a16:creationId xmlns:a16="http://schemas.microsoft.com/office/drawing/2014/main" id="{76882E24-7A15-B381-9A12-102C8E4334DD}"/>
              </a:ext>
            </a:extLst>
          </p:cNvPr>
          <p:cNvSpPr txBox="1"/>
          <p:nvPr/>
        </p:nvSpPr>
        <p:spPr>
          <a:xfrm>
            <a:off x="3915783" y="4747316"/>
            <a:ext cx="3969572" cy="369332"/>
          </a:xfrm>
          <a:prstGeom prst="rect">
            <a:avLst/>
          </a:prstGeom>
          <a:noFill/>
        </p:spPr>
        <p:txBody>
          <a:bodyPr wrap="square" rtlCol="0">
            <a:spAutoFit/>
          </a:bodyPr>
          <a:lstStyle/>
          <a:p>
            <a:r>
              <a:rPr lang="en-IN" dirty="0">
                <a:solidFill>
                  <a:schemeClr val="bg1"/>
                </a:solidFill>
                <a:latin typeface="Arial" panose="020B0604020202020204" pitchFamily="34" charset="0"/>
                <a:cs typeface="Arial" panose="020B0604020202020204" pitchFamily="34" charset="0"/>
              </a:rPr>
              <a:t>MVT Architecture Structure</a:t>
            </a:r>
          </a:p>
        </p:txBody>
      </p:sp>
    </p:spTree>
    <p:extLst>
      <p:ext uri="{BB962C8B-B14F-4D97-AF65-F5344CB8AC3E}">
        <p14:creationId xmlns:p14="http://schemas.microsoft.com/office/powerpoint/2010/main" val="593282875"/>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BDBF0"/>
            </a:gs>
            <a:gs pos="71000">
              <a:srgbClr val="8F99DE"/>
            </a:gs>
          </a:gsLst>
          <a:lin ang="5400000" scaled="1"/>
          <a:tileRect/>
        </a:gradFill>
        <a:ln>
          <a:noFill/>
        </a:ln>
      </a:spPr>
      <a:bodyPr rtlCol="0" anchor="ctr"/>
      <a:lstStyle>
        <a:defPPr algn="ctr">
          <a:defRPr sz="2400" dirty="0">
            <a:solidFill>
              <a:schemeClr val="bg1"/>
            </a:solidFill>
            <a:latin typeface="思源黑体 CN Bold" panose="020B0800000000000000" pitchFamily="34" charset="-122"/>
            <a:ea typeface="思源黑体 CN Bold" panose="020B08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1500</Words>
  <Application>Microsoft Office PowerPoint</Application>
  <PresentationFormat>Widescreen</PresentationFormat>
  <Paragraphs>165</Paragraphs>
  <Slides>35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思源黑体 Normal</vt:lpstr>
      <vt:lpstr>思源黑体 CN Bold</vt:lpstr>
      <vt:lpstr>等线 Light</vt:lpstr>
      <vt:lpstr>Arial</vt:lpstr>
      <vt:lpstr>Modern No. 20</vt:lpstr>
      <vt:lpstr>思源黑体 CN Normal</vt:lpstr>
      <vt:lpstr>等线</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Bing-</dc:creator>
  <cp:lastModifiedBy>nehal gupta</cp:lastModifiedBy>
  <cp:revision>29</cp:revision>
  <dcterms:created xsi:type="dcterms:W3CDTF">2020-03-02T02:09:22Z</dcterms:created>
  <dcterms:modified xsi:type="dcterms:W3CDTF">2024-04-30T14:24:03Z</dcterms:modified>
</cp:coreProperties>
</file>